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</p:sldMasterIdLst>
  <p:notesMasterIdLst>
    <p:notesMasterId r:id="rId21"/>
  </p:notesMasterIdLst>
  <p:sldIdLst>
    <p:sldId id="257" r:id="rId2"/>
    <p:sldId id="345" r:id="rId3"/>
    <p:sldId id="303" r:id="rId4"/>
    <p:sldId id="304" r:id="rId5"/>
    <p:sldId id="305" r:id="rId6"/>
    <p:sldId id="366" r:id="rId7"/>
    <p:sldId id="308" r:id="rId8"/>
    <p:sldId id="256" r:id="rId9"/>
    <p:sldId id="350" r:id="rId10"/>
    <p:sldId id="357" r:id="rId11"/>
    <p:sldId id="358" r:id="rId12"/>
    <p:sldId id="359" r:id="rId13"/>
    <p:sldId id="362" r:id="rId14"/>
    <p:sldId id="361" r:id="rId15"/>
    <p:sldId id="363" r:id="rId16"/>
    <p:sldId id="364" r:id="rId17"/>
    <p:sldId id="365" r:id="rId18"/>
    <p:sldId id="263" r:id="rId19"/>
    <p:sldId id="329" r:id="rId20"/>
  </p:sldIdLst>
  <p:sldSz cx="12161838" cy="6858000"/>
  <p:notesSz cx="6858000" cy="9144000"/>
  <p:embeddedFontLst>
    <p:embeddedFont>
      <p:font typeface="Exo" panose="020B0604020202020204" charset="0"/>
      <p:regular r:id="rId22"/>
      <p:bold r:id="rId23"/>
      <p:italic r:id="rId24"/>
      <p:boldItalic r:id="rId25"/>
    </p:embeddedFont>
    <p:embeddedFont>
      <p:font typeface="Barlow Condensed" panose="020B0604020202020204" charset="0"/>
      <p:regular r:id="rId26"/>
      <p:bold r:id="rId27"/>
      <p:italic r:id="rId28"/>
      <p:boldItalic r:id="rId29"/>
    </p:embeddedFont>
    <p:embeddedFont>
      <p:font typeface="Annie Use Your Telescope" panose="020B0604020202020204" charset="0"/>
      <p:regular r:id="rId30"/>
    </p:embeddedFont>
    <p:embeddedFont>
      <p:font typeface="Open Sans" panose="020B0604020202020204" charset="0"/>
      <p:regular r:id="rId31"/>
      <p:bold r:id="rId32"/>
      <p:italic r:id="rId33"/>
      <p:boldItalic r:id="rId34"/>
    </p:embeddedFont>
    <p:embeddedFont>
      <p:font typeface="Arial-Rounded" panose="020B0500000000000000" pitchFamily="34" charset="0"/>
      <p:regular r:id="rId35"/>
    </p:embeddedFont>
    <p:embeddedFont>
      <p:font typeface="Anaheim" panose="020B0604020202020204" charset="0"/>
      <p:regular r:id="rId36"/>
    </p:embeddedFont>
    <p:embeddedFont>
      <p:font typeface="Lato" panose="020B0604020202020204" charset="0"/>
      <p:regular r:id="rId37"/>
      <p:bold r:id="rId38"/>
      <p:italic r:id="rId39"/>
      <p:boldItalic r:id="rId40"/>
    </p:embeddedFont>
    <p:embeddedFont>
      <p:font typeface="Calibri" panose="020F0502020204030204" pitchFamily="34" charset="0"/>
      <p:regular r:id="rId41"/>
      <p:bold r:id="rId42"/>
      <p:italic r:id="rId43"/>
      <p:boldItalic r:id="rId44"/>
    </p:embeddedFont>
    <p:embeddedFont>
      <p:font typeface="HP001 4H" panose="020B0603050302020204" pitchFamily="34" charset="0"/>
      <p:regular r:id="rId45"/>
      <p:bold r:id="rId46"/>
    </p:embeddedFont>
    <p:embeddedFont>
      <p:font typeface="HP001 4 hàng" panose="020B0603050302020204" pitchFamily="34" charset="0"/>
      <p:regular r:id="rId47"/>
      <p:bold r:id="rId4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AA2668"/>
    <a:srgbClr val="E3B77A"/>
    <a:srgbClr val="FFFAC2"/>
    <a:srgbClr val="C3E3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E831022-6AAF-4C02-9ED9-483D0646D08C}">
  <a:tblStyle styleId="{9E831022-6AAF-4C02-9ED9-483D0646D08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845" autoAdjust="0"/>
  </p:normalViewPr>
  <p:slideViewPr>
    <p:cSldViewPr snapToGrid="0">
      <p:cViewPr varScale="1">
        <p:scale>
          <a:sx n="62" d="100"/>
          <a:sy n="62" d="100"/>
        </p:scale>
        <p:origin x="104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9" Type="http://schemas.openxmlformats.org/officeDocument/2006/relationships/font" Target="fonts/font18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34" Type="http://schemas.openxmlformats.org/officeDocument/2006/relationships/font" Target="fonts/font13.fntdata"/><Relationship Id="rId42" Type="http://schemas.openxmlformats.org/officeDocument/2006/relationships/font" Target="fonts/font21.fntdata"/><Relationship Id="rId47" Type="http://schemas.openxmlformats.org/officeDocument/2006/relationships/font" Target="fonts/font26.fntdata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font" Target="fonts/font17.fntdata"/><Relationship Id="rId46" Type="http://schemas.openxmlformats.org/officeDocument/2006/relationships/font" Target="fonts/font2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41" Type="http://schemas.openxmlformats.org/officeDocument/2006/relationships/font" Target="fonts/font2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font" Target="fonts/font16.fntdata"/><Relationship Id="rId40" Type="http://schemas.openxmlformats.org/officeDocument/2006/relationships/font" Target="fonts/font19.fntdata"/><Relationship Id="rId45" Type="http://schemas.openxmlformats.org/officeDocument/2006/relationships/font" Target="fonts/font2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font" Target="fonts/font15.fntdata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4" Type="http://schemas.openxmlformats.org/officeDocument/2006/relationships/font" Target="fonts/font23.fntdata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Relationship Id="rId43" Type="http://schemas.openxmlformats.org/officeDocument/2006/relationships/font" Target="fonts/font22.fntdata"/><Relationship Id="rId48" Type="http://schemas.openxmlformats.org/officeDocument/2006/relationships/font" Target="fonts/font27.fntdata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6" name="Google Shape;1646;gf9ee62678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7" name="Google Shape;1647;gf9ee62678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vi-VN" b="0"/>
              <a:t>Tác</a:t>
            </a:r>
            <a:r>
              <a:rPr lang="vi-VN" b="0" baseline="0"/>
              <a:t> giả bộ ppt Toán + TV2: Phan Thị Linh – Đà Nẵng</a:t>
            </a:r>
          </a:p>
          <a:p>
            <a:r>
              <a:rPr lang="vi-VN" b="0" baseline="0"/>
              <a:t>Sđt lh: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100" b="0">
                <a:hlinkClick r:id="rId3"/>
              </a:rPr>
              <a:t>https://www.facebook.com/nhilinh.phan/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100" b="0">
                <a:hlinkClick r:id="rId4"/>
              </a:rPr>
              <a:t>https://www.facebook.com/groups/443096903751589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Hãy</a:t>
            </a:r>
            <a:r>
              <a:rPr lang="vi-VN" sz="1100" b="0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100" b="0">
              <a:latin typeface="Arial" pitchFamily="34" charset="0"/>
              <a:cs typeface="Arial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3" name="Google Shape;1733;gf9ee626784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4" name="Google Shape;1734;gf9ee626784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Click vào các số để ra đáp án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508711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3" name="Google Shape;1733;gf9ee626784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4" name="Google Shape;1734;gf9ee626784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Click vào các số để ra đáp án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4144893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1" name="Google Shape;1831;gf72f9837cb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2" name="Google Shape;1832;gf72f9837cb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vi-VN" b="0"/>
              <a:t>Tác</a:t>
            </a:r>
            <a:r>
              <a:rPr lang="vi-VN" b="0" baseline="0"/>
              <a:t> giả bộ ppt Toán + TV2: Phan Thị Linh – Đà Nẵng</a:t>
            </a:r>
          </a:p>
          <a:p>
            <a:r>
              <a:rPr lang="vi-VN" b="0" baseline="0"/>
              <a:t>Sđt lh: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100" b="0">
                <a:hlinkClick r:id="rId3"/>
              </a:rPr>
              <a:t>https://www.facebook.com/nhilinh.phan/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100" b="0">
                <a:hlinkClick r:id="rId4"/>
              </a:rPr>
              <a:t>https://www.facebook.com/groups/443096903751589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Hãy</a:t>
            </a:r>
            <a:r>
              <a:rPr lang="vi-VN" sz="1100" b="0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100" b="0">
              <a:latin typeface="Arial" pitchFamily="34" charset="0"/>
              <a:cs typeface="Arial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>
            <a:extLst>
              <a:ext uri="{FF2B5EF4-FFF2-40B4-BE49-F238E27FC236}">
                <a16:creationId xmlns:a16="http://schemas.microsoft.com/office/drawing/2014/main" id="{1BC3D8F8-8136-4AB8-A162-3BE17BF3F86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5" name="Notes Placeholder 2">
            <a:extLst>
              <a:ext uri="{FF2B5EF4-FFF2-40B4-BE49-F238E27FC236}">
                <a16:creationId xmlns:a16="http://schemas.microsoft.com/office/drawing/2014/main" id="{9E1218DD-6BDE-492E-9B70-01904D1259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Dấu &gt; hay &lt;</a:t>
            </a:r>
          </a:p>
        </p:txBody>
      </p:sp>
      <p:sp>
        <p:nvSpPr>
          <p:cNvPr id="8196" name="Slide Number Placeholder 3">
            <a:extLst>
              <a:ext uri="{FF2B5EF4-FFF2-40B4-BE49-F238E27FC236}">
                <a16:creationId xmlns:a16="http://schemas.microsoft.com/office/drawing/2014/main" id="{C2ABC810-31A9-4E0C-BB4B-EE259BEBF40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726A6A8-0CDB-4942-90B7-3F3BA2C7E3C9}" type="slidenum">
              <a:rPr lang="en-US" altLang="en-US">
                <a:cs typeface="Arial" panose="020B0604020202020204" pitchFamily="34" charset="0"/>
              </a:rPr>
              <a:pPr/>
              <a:t>4</a:t>
            </a:fld>
            <a:endParaRPr lang="en-US" altLang="en-US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>
            <a:extLst>
              <a:ext uri="{FF2B5EF4-FFF2-40B4-BE49-F238E27FC236}">
                <a16:creationId xmlns:a16="http://schemas.microsoft.com/office/drawing/2014/main" id="{1BC3D8F8-8136-4AB8-A162-3BE17BF3F86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5" name="Notes Placeholder 2">
            <a:extLst>
              <a:ext uri="{FF2B5EF4-FFF2-40B4-BE49-F238E27FC236}">
                <a16:creationId xmlns:a16="http://schemas.microsoft.com/office/drawing/2014/main" id="{9E1218DD-6BDE-492E-9B70-01904D1259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Dấu &gt; hay &lt;</a:t>
            </a:r>
          </a:p>
        </p:txBody>
      </p:sp>
      <p:sp>
        <p:nvSpPr>
          <p:cNvPr id="8196" name="Slide Number Placeholder 3">
            <a:extLst>
              <a:ext uri="{FF2B5EF4-FFF2-40B4-BE49-F238E27FC236}">
                <a16:creationId xmlns:a16="http://schemas.microsoft.com/office/drawing/2014/main" id="{C2ABC810-31A9-4E0C-BB4B-EE259BEBF40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6726A6A8-0CDB-4942-90B7-3F3BA2C7E3C9}" type="slidenum">
              <a:rPr kumimoji="0" lang="en-US" altLang="en-US" sz="1864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6</a:t>
            </a:fld>
            <a:endParaRPr kumimoji="0" lang="en-US" altLang="en-US" sz="1864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685411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9" name="Google Shape;160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0" name="Google Shape;161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vi-VN" b="0"/>
              <a:t>Tác</a:t>
            </a:r>
            <a:r>
              <a:rPr lang="vi-VN" b="0" baseline="0"/>
              <a:t> giả bộ ppt Toán + TV2: Phan Thị Linh – Đà Nẵng</a:t>
            </a:r>
          </a:p>
          <a:p>
            <a:r>
              <a:rPr lang="vi-VN" b="0" baseline="0"/>
              <a:t>Sđt lh: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100" b="0">
                <a:hlinkClick r:id="rId3"/>
              </a:rPr>
              <a:t>https://www.facebook.com/nhilinh.phan/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100" b="0">
                <a:hlinkClick r:id="rId4"/>
              </a:rPr>
              <a:t>https://www.facebook.com/groups/443096903751589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Hãy</a:t>
            </a:r>
            <a:r>
              <a:rPr lang="vi-VN" sz="1100" b="0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100" b="0">
              <a:latin typeface="Arial" pitchFamily="34" charset="0"/>
              <a:cs typeface="Arial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0" name="Google Shape;1660;gf72f9837cb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1" name="Google Shape;1661;gf72f9837cb_0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vi-VN" b="0"/>
              <a:t>Tác</a:t>
            </a:r>
            <a:r>
              <a:rPr lang="vi-VN" b="0" baseline="0"/>
              <a:t> giả bộ ppt Toán + TV2: Phan Thị Linh – Đà Nẵng</a:t>
            </a:r>
          </a:p>
          <a:p>
            <a:r>
              <a:rPr lang="vi-VN" b="0" baseline="0"/>
              <a:t>Sđt lh: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100" b="0">
                <a:hlinkClick r:id="rId3"/>
              </a:rPr>
              <a:t>https://www.facebook.com/nhilinh.phan/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100" b="0">
                <a:hlinkClick r:id="rId4"/>
              </a:rPr>
              <a:t>https://www.facebook.com/groups/443096903751589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Hãy</a:t>
            </a:r>
            <a:r>
              <a:rPr lang="vi-VN" sz="1100" b="0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100" b="0">
              <a:latin typeface="Arial" pitchFamily="34" charset="0"/>
              <a:cs typeface="Arial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3" name="Google Shape;1733;gf9ee626784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4" name="Google Shape;1734;gf9ee626784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Click vào các hòm để hòm di chuyển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5650110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linh động</a:t>
            </a:r>
            <a:r>
              <a:rPr lang="en-US" baseline="0"/>
              <a:t> khi HS có lời giải khác phù hợp</a:t>
            </a:r>
          </a:p>
          <a:p>
            <a:r>
              <a:rPr lang="en-US" baseline="0"/>
              <a:t>Giúp HS chủ động lùi ô cân đối là đc, k nên máy móc về việc lùi mấy ô, nó sẽ làm HS máy móc trong cs và học tập (đây là theo quan điểm người soạn)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F2043E91-0332-46B7-84BF-5D284560583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688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3" name="Google Shape;1733;gf9ee626784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4" name="Google Shape;1734;gf9ee626784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Click vào các số để ra đáp án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006964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3" name="Google Shape;1733;gf9ee626784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4" name="Google Shape;1734;gf9ee626784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Click vào các số để ra đáp án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7968269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2" Type="http://schemas.openxmlformats.org/officeDocument/2006/relationships/slide" Target="../slides/slide8.xml"/><Relationship Id="rId1" Type="http://schemas.openxmlformats.org/officeDocument/2006/relationships/slideMaster" Target="../slideMasters/slideMaster1.xml"/><Relationship Id="rId4" Type="http://schemas.openxmlformats.org/officeDocument/2006/relationships/slide" Target="../slides/slide10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200" y="18400"/>
            <a:ext cx="12161838" cy="6821200"/>
            <a:chOff x="-150" y="13800"/>
            <a:chExt cx="9144000" cy="5115900"/>
          </a:xfrm>
        </p:grpSpPr>
        <p:grpSp>
          <p:nvGrpSpPr>
            <p:cNvPr id="10" name="Google Shape;10;p2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1" name="Google Shape;11;p2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" name="Google Shape;12;p2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" name="Google Shape;13;p2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" name="Google Shape;14;p2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" name="Google Shape;15;p2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" name="Google Shape;16;p2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" name="Google Shape;17;p2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" name="Google Shape;18;p2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" name="Google Shape;19;p2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" name="Google Shape;20;p2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" name="Google Shape;21;p2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" name="Google Shape;22;p2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" name="Google Shape;23;p2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" name="Google Shape;24;p2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" name="Google Shape;25;p2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" name="Google Shape;26;p2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" name="Google Shape;27;p2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" name="Google Shape;28;p2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" name="Google Shape;29;p2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" name="Google Shape;30;p2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" name="Google Shape;31;p2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" name="Google Shape;32;p2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" name="Google Shape;33;p2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34" name="Google Shape;34;p2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" name="Google Shape;35;p2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" name="Google Shape;36;p2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" name="Google Shape;37;p2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" name="Google Shape;38;p2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" name="Google Shape;39;p2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" name="Google Shape;40;p2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" name="Google Shape;41;p2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" name="Google Shape;42;p2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" name="Google Shape;43;p2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" name="Google Shape;44;p2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" name="Google Shape;45;p2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" name="Google Shape;46;p2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" name="Google Shape;47;p2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48" name="Google Shape;48;p2"/>
          <p:cNvSpPr/>
          <p:nvPr/>
        </p:nvSpPr>
        <p:spPr>
          <a:xfrm>
            <a:off x="575165" y="5457031"/>
            <a:ext cx="10738459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49" name="Google Shape;49;p2"/>
          <p:cNvGrpSpPr/>
          <p:nvPr/>
        </p:nvGrpSpPr>
        <p:grpSpPr>
          <a:xfrm>
            <a:off x="556275" y="289309"/>
            <a:ext cx="11190814" cy="6022417"/>
            <a:chOff x="418241" y="216981"/>
            <a:chExt cx="8413926" cy="4516813"/>
          </a:xfrm>
        </p:grpSpPr>
        <p:sp>
          <p:nvSpPr>
            <p:cNvPr id="50" name="Google Shape;50;p2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52" name="Google Shape;52;p2"/>
          <p:cNvSpPr txBox="1">
            <a:spLocks noGrp="1"/>
          </p:cNvSpPr>
          <p:nvPr>
            <p:ph type="ctrTitle"/>
          </p:nvPr>
        </p:nvSpPr>
        <p:spPr>
          <a:xfrm>
            <a:off x="2419799" y="1470417"/>
            <a:ext cx="7322240" cy="304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8246" b="1">
                <a:solidFill>
                  <a:srgbClr val="46246A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9pPr>
          </a:lstStyle>
          <a:p>
            <a:endParaRPr/>
          </a:p>
        </p:txBody>
      </p:sp>
      <p:sp>
        <p:nvSpPr>
          <p:cNvPr id="53" name="Google Shape;53;p2"/>
          <p:cNvSpPr txBox="1">
            <a:spLocks noGrp="1"/>
          </p:cNvSpPr>
          <p:nvPr>
            <p:ph type="subTitle" idx="1"/>
          </p:nvPr>
        </p:nvSpPr>
        <p:spPr>
          <a:xfrm>
            <a:off x="3388197" y="4893379"/>
            <a:ext cx="5385444" cy="39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28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9pPr>
          </a:lstStyle>
          <a:p>
            <a:endParaRPr/>
          </a:p>
        </p:txBody>
      </p:sp>
      <p:sp>
        <p:nvSpPr>
          <p:cNvPr id="54" name="Google Shape;54;p2"/>
          <p:cNvSpPr/>
          <p:nvPr/>
        </p:nvSpPr>
        <p:spPr>
          <a:xfrm>
            <a:off x="11059906" y="5133934"/>
            <a:ext cx="2491" cy="2397"/>
          </a:xfrm>
          <a:custGeom>
            <a:avLst/>
            <a:gdLst/>
            <a:ahLst/>
            <a:cxnLst/>
            <a:rect l="l" t="t" r="r" b="b"/>
            <a:pathLst>
              <a:path w="25" h="24" extrusionOk="0">
                <a:moveTo>
                  <a:pt x="25" y="0"/>
                </a:moveTo>
                <a:cubicBezTo>
                  <a:pt x="1" y="0"/>
                  <a:pt x="1" y="12"/>
                  <a:pt x="1" y="24"/>
                </a:cubicBezTo>
                <a:cubicBezTo>
                  <a:pt x="1" y="24"/>
                  <a:pt x="1" y="12"/>
                  <a:pt x="25" y="0"/>
                </a:cubicBezTo>
                <a:close/>
              </a:path>
            </a:pathLst>
          </a:custGeom>
          <a:solidFill>
            <a:srgbClr val="44484B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5" name="Google Shape;55;p2"/>
          <p:cNvSpPr/>
          <p:nvPr/>
        </p:nvSpPr>
        <p:spPr>
          <a:xfrm>
            <a:off x="9503741" y="5883038"/>
            <a:ext cx="3686" cy="100"/>
          </a:xfrm>
          <a:custGeom>
            <a:avLst/>
            <a:gdLst/>
            <a:ahLst/>
            <a:cxnLst/>
            <a:rect l="l" t="t" r="r" b="b"/>
            <a:pathLst>
              <a:path w="37" h="1" extrusionOk="0">
                <a:moveTo>
                  <a:pt x="1" y="0"/>
                </a:moveTo>
                <a:lnTo>
                  <a:pt x="37" y="0"/>
                </a:lnTo>
                <a:lnTo>
                  <a:pt x="37" y="0"/>
                </a:lnTo>
                <a:close/>
              </a:path>
            </a:pathLst>
          </a:custGeom>
          <a:solidFill>
            <a:srgbClr val="44484B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2"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9" name="Google Shape;429;p13"/>
          <p:cNvGrpSpPr/>
          <p:nvPr/>
        </p:nvGrpSpPr>
        <p:grpSpPr>
          <a:xfrm>
            <a:off x="-200" y="18400"/>
            <a:ext cx="12161838" cy="6821200"/>
            <a:chOff x="-150" y="13800"/>
            <a:chExt cx="9144000" cy="5115900"/>
          </a:xfrm>
        </p:grpSpPr>
        <p:grpSp>
          <p:nvGrpSpPr>
            <p:cNvPr id="430" name="Google Shape;430;p13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431" name="Google Shape;431;p13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2" name="Google Shape;432;p13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3" name="Google Shape;433;p13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4" name="Google Shape;434;p13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5" name="Google Shape;435;p13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6" name="Google Shape;436;p13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7" name="Google Shape;437;p13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8" name="Google Shape;438;p13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9" name="Google Shape;439;p13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0" name="Google Shape;440;p13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1" name="Google Shape;441;p13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2" name="Google Shape;442;p13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3" name="Google Shape;443;p13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4" name="Google Shape;444;p13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5" name="Google Shape;445;p13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6" name="Google Shape;446;p13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7" name="Google Shape;447;p13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8" name="Google Shape;448;p13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9" name="Google Shape;449;p13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0" name="Google Shape;450;p13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1" name="Google Shape;451;p13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2" name="Google Shape;452;p13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3" name="Google Shape;453;p13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454" name="Google Shape;454;p13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5" name="Google Shape;455;p13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6" name="Google Shape;456;p13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7" name="Google Shape;457;p13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8" name="Google Shape;458;p13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9" name="Google Shape;459;p13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0" name="Google Shape;460;p13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1" name="Google Shape;461;p13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2" name="Google Shape;462;p13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3" name="Google Shape;463;p13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4" name="Google Shape;464;p13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5" name="Google Shape;465;p13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6" name="Google Shape;466;p13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7" name="Google Shape;467;p13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468" name="Google Shape;468;p13"/>
          <p:cNvSpPr/>
          <p:nvPr/>
        </p:nvSpPr>
        <p:spPr>
          <a:xfrm>
            <a:off x="575165" y="5457031"/>
            <a:ext cx="10738459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469" name="Google Shape;469;p13"/>
          <p:cNvGrpSpPr/>
          <p:nvPr/>
        </p:nvGrpSpPr>
        <p:grpSpPr>
          <a:xfrm>
            <a:off x="556275" y="289309"/>
            <a:ext cx="11190814" cy="6022417"/>
            <a:chOff x="418241" y="216981"/>
            <a:chExt cx="8413926" cy="4516813"/>
          </a:xfrm>
        </p:grpSpPr>
        <p:sp>
          <p:nvSpPr>
            <p:cNvPr id="470" name="Google Shape;470;p13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71" name="Google Shape;471;p13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472" name="Google Shape;472;p13"/>
          <p:cNvSpPr txBox="1">
            <a:spLocks noGrp="1"/>
          </p:cNvSpPr>
          <p:nvPr>
            <p:ph type="title"/>
          </p:nvPr>
        </p:nvSpPr>
        <p:spPr>
          <a:xfrm>
            <a:off x="948614" y="966000"/>
            <a:ext cx="10264543" cy="76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532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73" name="Google Shape;473;p13"/>
          <p:cNvSpPr txBox="1">
            <a:spLocks noGrp="1"/>
          </p:cNvSpPr>
          <p:nvPr>
            <p:ph type="subTitle" idx="1"/>
          </p:nvPr>
        </p:nvSpPr>
        <p:spPr>
          <a:xfrm>
            <a:off x="977982" y="4120896"/>
            <a:ext cx="2244833" cy="102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74" name="Google Shape;474;p13"/>
          <p:cNvSpPr txBox="1">
            <a:spLocks noGrp="1"/>
          </p:cNvSpPr>
          <p:nvPr>
            <p:ph type="subTitle" idx="2"/>
          </p:nvPr>
        </p:nvSpPr>
        <p:spPr>
          <a:xfrm>
            <a:off x="1188261" y="3479400"/>
            <a:ext cx="1824276" cy="4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475" name="Google Shape;475;p13"/>
          <p:cNvSpPr txBox="1">
            <a:spLocks noGrp="1"/>
          </p:cNvSpPr>
          <p:nvPr>
            <p:ph type="title" idx="3" hasCustomPrompt="1"/>
          </p:nvPr>
        </p:nvSpPr>
        <p:spPr>
          <a:xfrm>
            <a:off x="1681431" y="2528300"/>
            <a:ext cx="837922" cy="63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99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  <p:sp>
        <p:nvSpPr>
          <p:cNvPr id="476" name="Google Shape;476;p13"/>
          <p:cNvSpPr txBox="1">
            <a:spLocks noGrp="1"/>
          </p:cNvSpPr>
          <p:nvPr>
            <p:ph type="subTitle" idx="4"/>
          </p:nvPr>
        </p:nvSpPr>
        <p:spPr>
          <a:xfrm>
            <a:off x="3634408" y="4120896"/>
            <a:ext cx="2244833" cy="102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77" name="Google Shape;477;p13"/>
          <p:cNvSpPr txBox="1">
            <a:spLocks noGrp="1"/>
          </p:cNvSpPr>
          <p:nvPr>
            <p:ph type="subTitle" idx="5"/>
          </p:nvPr>
        </p:nvSpPr>
        <p:spPr>
          <a:xfrm>
            <a:off x="3844686" y="3479415"/>
            <a:ext cx="1824276" cy="4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478" name="Google Shape;478;p13"/>
          <p:cNvSpPr txBox="1">
            <a:spLocks noGrp="1"/>
          </p:cNvSpPr>
          <p:nvPr>
            <p:ph type="title" idx="6" hasCustomPrompt="1"/>
          </p:nvPr>
        </p:nvSpPr>
        <p:spPr>
          <a:xfrm>
            <a:off x="4337986" y="2528300"/>
            <a:ext cx="839119" cy="63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99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  <p:sp>
        <p:nvSpPr>
          <p:cNvPr id="479" name="Google Shape;479;p13"/>
          <p:cNvSpPr txBox="1">
            <a:spLocks noGrp="1"/>
          </p:cNvSpPr>
          <p:nvPr>
            <p:ph type="subTitle" idx="7"/>
          </p:nvPr>
        </p:nvSpPr>
        <p:spPr>
          <a:xfrm>
            <a:off x="6290834" y="4120896"/>
            <a:ext cx="2244833" cy="102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80" name="Google Shape;480;p13"/>
          <p:cNvSpPr txBox="1">
            <a:spLocks noGrp="1"/>
          </p:cNvSpPr>
          <p:nvPr>
            <p:ph type="subTitle" idx="8"/>
          </p:nvPr>
        </p:nvSpPr>
        <p:spPr>
          <a:xfrm>
            <a:off x="6500536" y="3479415"/>
            <a:ext cx="1824276" cy="4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481" name="Google Shape;481;p13"/>
          <p:cNvSpPr txBox="1">
            <a:spLocks noGrp="1"/>
          </p:cNvSpPr>
          <p:nvPr>
            <p:ph type="title" idx="9" hasCustomPrompt="1"/>
          </p:nvPr>
        </p:nvSpPr>
        <p:spPr>
          <a:xfrm>
            <a:off x="6994350" y="2528300"/>
            <a:ext cx="839119" cy="63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99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  <p:sp>
        <p:nvSpPr>
          <p:cNvPr id="482" name="Google Shape;482;p13"/>
          <p:cNvSpPr txBox="1">
            <a:spLocks noGrp="1"/>
          </p:cNvSpPr>
          <p:nvPr>
            <p:ph type="subTitle" idx="13"/>
          </p:nvPr>
        </p:nvSpPr>
        <p:spPr>
          <a:xfrm>
            <a:off x="8947260" y="4120896"/>
            <a:ext cx="2244833" cy="102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83" name="Google Shape;483;p13"/>
          <p:cNvSpPr txBox="1">
            <a:spLocks noGrp="1"/>
          </p:cNvSpPr>
          <p:nvPr>
            <p:ph type="subTitle" idx="14"/>
          </p:nvPr>
        </p:nvSpPr>
        <p:spPr>
          <a:xfrm>
            <a:off x="9157538" y="3479415"/>
            <a:ext cx="1824276" cy="4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484" name="Google Shape;484;p13"/>
          <p:cNvSpPr txBox="1">
            <a:spLocks noGrp="1"/>
          </p:cNvSpPr>
          <p:nvPr>
            <p:ph type="title" idx="15" hasCustomPrompt="1"/>
          </p:nvPr>
        </p:nvSpPr>
        <p:spPr>
          <a:xfrm>
            <a:off x="9652278" y="2528300"/>
            <a:ext cx="839119" cy="63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99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"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5" name="Google Shape;675;p18"/>
          <p:cNvGrpSpPr/>
          <p:nvPr/>
        </p:nvGrpSpPr>
        <p:grpSpPr>
          <a:xfrm flipH="1">
            <a:off x="-200" y="18400"/>
            <a:ext cx="12161838" cy="6821200"/>
            <a:chOff x="-150" y="13800"/>
            <a:chExt cx="9144000" cy="5115900"/>
          </a:xfrm>
        </p:grpSpPr>
        <p:grpSp>
          <p:nvGrpSpPr>
            <p:cNvPr id="676" name="Google Shape;676;p18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677" name="Google Shape;677;p18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8" name="Google Shape;678;p18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9" name="Google Shape;679;p18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0" name="Google Shape;680;p18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1" name="Google Shape;681;p18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2" name="Google Shape;682;p18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3" name="Google Shape;683;p18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4" name="Google Shape;684;p18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5" name="Google Shape;685;p18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6" name="Google Shape;686;p18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7" name="Google Shape;687;p18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8" name="Google Shape;688;p18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9" name="Google Shape;689;p18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0" name="Google Shape;690;p18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1" name="Google Shape;691;p18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2" name="Google Shape;692;p18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3" name="Google Shape;693;p18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4" name="Google Shape;694;p18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5" name="Google Shape;695;p18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6" name="Google Shape;696;p18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7" name="Google Shape;697;p18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8" name="Google Shape;698;p18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9" name="Google Shape;699;p18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700" name="Google Shape;700;p18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1" name="Google Shape;701;p18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2" name="Google Shape;702;p18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3" name="Google Shape;703;p18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4" name="Google Shape;704;p18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5" name="Google Shape;705;p18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6" name="Google Shape;706;p18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7" name="Google Shape;707;p18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8" name="Google Shape;708;p18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9" name="Google Shape;709;p18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0" name="Google Shape;710;p18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1" name="Google Shape;711;p18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2" name="Google Shape;712;p18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3" name="Google Shape;713;p18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714" name="Google Shape;714;p18"/>
          <p:cNvSpPr/>
          <p:nvPr/>
        </p:nvSpPr>
        <p:spPr>
          <a:xfrm>
            <a:off x="433241" y="5457031"/>
            <a:ext cx="10738459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715" name="Google Shape;715;p18"/>
          <p:cNvGrpSpPr/>
          <p:nvPr/>
        </p:nvGrpSpPr>
        <p:grpSpPr>
          <a:xfrm>
            <a:off x="414350" y="289309"/>
            <a:ext cx="11190814" cy="6022417"/>
            <a:chOff x="418241" y="216981"/>
            <a:chExt cx="8413926" cy="4516813"/>
          </a:xfrm>
        </p:grpSpPr>
        <p:sp>
          <p:nvSpPr>
            <p:cNvPr id="716" name="Google Shape;716;p18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7" name="Google Shape;717;p18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718" name="Google Shape;718;p18"/>
          <p:cNvSpPr txBox="1">
            <a:spLocks noGrp="1"/>
          </p:cNvSpPr>
          <p:nvPr>
            <p:ph type="title"/>
          </p:nvPr>
        </p:nvSpPr>
        <p:spPr>
          <a:xfrm>
            <a:off x="948614" y="963168"/>
            <a:ext cx="10264543" cy="76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532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19" name="Google Shape;719;p18"/>
          <p:cNvSpPr txBox="1">
            <a:spLocks noGrp="1"/>
          </p:cNvSpPr>
          <p:nvPr>
            <p:ph type="subTitle" idx="1"/>
          </p:nvPr>
        </p:nvSpPr>
        <p:spPr>
          <a:xfrm>
            <a:off x="1246473" y="4259000"/>
            <a:ext cx="2846939" cy="1104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20" name="Google Shape;720;p18"/>
          <p:cNvSpPr txBox="1">
            <a:spLocks noGrp="1"/>
          </p:cNvSpPr>
          <p:nvPr>
            <p:ph type="subTitle" idx="2"/>
          </p:nvPr>
        </p:nvSpPr>
        <p:spPr>
          <a:xfrm>
            <a:off x="1690970" y="3528800"/>
            <a:ext cx="1957944" cy="474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721" name="Google Shape;721;p18"/>
          <p:cNvSpPr txBox="1">
            <a:spLocks noGrp="1"/>
          </p:cNvSpPr>
          <p:nvPr>
            <p:ph type="subTitle" idx="3"/>
          </p:nvPr>
        </p:nvSpPr>
        <p:spPr>
          <a:xfrm>
            <a:off x="4656218" y="4259000"/>
            <a:ext cx="2846939" cy="1107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22" name="Google Shape;722;p18"/>
          <p:cNvSpPr txBox="1">
            <a:spLocks noGrp="1"/>
          </p:cNvSpPr>
          <p:nvPr>
            <p:ph type="subTitle" idx="4"/>
          </p:nvPr>
        </p:nvSpPr>
        <p:spPr>
          <a:xfrm>
            <a:off x="5100316" y="3528800"/>
            <a:ext cx="1958742" cy="474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723" name="Google Shape;723;p18"/>
          <p:cNvSpPr txBox="1">
            <a:spLocks noGrp="1"/>
          </p:cNvSpPr>
          <p:nvPr>
            <p:ph type="subTitle" idx="5"/>
          </p:nvPr>
        </p:nvSpPr>
        <p:spPr>
          <a:xfrm>
            <a:off x="8065263" y="4259000"/>
            <a:ext cx="2846939" cy="1107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24" name="Google Shape;724;p18"/>
          <p:cNvSpPr txBox="1">
            <a:spLocks noGrp="1"/>
          </p:cNvSpPr>
          <p:nvPr>
            <p:ph type="subTitle" idx="6"/>
          </p:nvPr>
        </p:nvSpPr>
        <p:spPr>
          <a:xfrm>
            <a:off x="8509761" y="3528800"/>
            <a:ext cx="1957944" cy="474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CUSTOM_13">
    <p:spTree>
      <p:nvGrpSpPr>
        <p:cNvPr id="1" name="Shape 1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2" name="Google Shape;1472;p34"/>
          <p:cNvGrpSpPr/>
          <p:nvPr/>
        </p:nvGrpSpPr>
        <p:grpSpPr>
          <a:xfrm>
            <a:off x="-200" y="18400"/>
            <a:ext cx="12161838" cy="6821200"/>
            <a:chOff x="-150" y="13800"/>
            <a:chExt cx="9144000" cy="5115900"/>
          </a:xfrm>
        </p:grpSpPr>
        <p:grpSp>
          <p:nvGrpSpPr>
            <p:cNvPr id="1473" name="Google Shape;1473;p34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474" name="Google Shape;1474;p34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5" name="Google Shape;1475;p34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6" name="Google Shape;1476;p34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7" name="Google Shape;1477;p34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8" name="Google Shape;1478;p34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9" name="Google Shape;1479;p34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0" name="Google Shape;1480;p34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1" name="Google Shape;1481;p34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2" name="Google Shape;1482;p34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3" name="Google Shape;1483;p34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4" name="Google Shape;1484;p34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5" name="Google Shape;1485;p34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6" name="Google Shape;1486;p34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7" name="Google Shape;1487;p34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8" name="Google Shape;1488;p34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9" name="Google Shape;1489;p34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0" name="Google Shape;1490;p34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1" name="Google Shape;1491;p34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2" name="Google Shape;1492;p34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3" name="Google Shape;1493;p34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4" name="Google Shape;1494;p34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5" name="Google Shape;1495;p34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6" name="Google Shape;1496;p34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497" name="Google Shape;1497;p34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8" name="Google Shape;1498;p34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9" name="Google Shape;1499;p34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0" name="Google Shape;1500;p34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1" name="Google Shape;1501;p34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2" name="Google Shape;1502;p34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3" name="Google Shape;1503;p34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4" name="Google Shape;1504;p34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5" name="Google Shape;1505;p34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6" name="Google Shape;1506;p34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7" name="Google Shape;1507;p34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8" name="Google Shape;1508;p34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9" name="Google Shape;1509;p34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0" name="Google Shape;1510;p34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511" name="Google Shape;1511;p34"/>
          <p:cNvSpPr/>
          <p:nvPr/>
        </p:nvSpPr>
        <p:spPr>
          <a:xfrm flipH="1">
            <a:off x="764680" y="3182437"/>
            <a:ext cx="6025935" cy="555321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512" name="Google Shape;1512;p34"/>
          <p:cNvGrpSpPr/>
          <p:nvPr/>
        </p:nvGrpSpPr>
        <p:grpSpPr>
          <a:xfrm flipH="1">
            <a:off x="676936" y="289314"/>
            <a:ext cx="6280285" cy="3379781"/>
            <a:chOff x="418241" y="216981"/>
            <a:chExt cx="8413926" cy="4516813"/>
          </a:xfrm>
        </p:grpSpPr>
        <p:sp>
          <p:nvSpPr>
            <p:cNvPr id="1513" name="Google Shape;1513;p34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14" name="Google Shape;1514;p34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515" name="Google Shape;1515;p34"/>
          <p:cNvSpPr/>
          <p:nvPr/>
        </p:nvSpPr>
        <p:spPr>
          <a:xfrm flipH="1">
            <a:off x="5020691" y="5624970"/>
            <a:ext cx="6025935" cy="555321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516" name="Google Shape;1516;p34"/>
          <p:cNvGrpSpPr/>
          <p:nvPr/>
        </p:nvGrpSpPr>
        <p:grpSpPr>
          <a:xfrm flipH="1">
            <a:off x="4932948" y="2731847"/>
            <a:ext cx="6280285" cy="3379781"/>
            <a:chOff x="418241" y="216981"/>
            <a:chExt cx="8413926" cy="4516813"/>
          </a:xfrm>
        </p:grpSpPr>
        <p:sp>
          <p:nvSpPr>
            <p:cNvPr id="1517" name="Google Shape;1517;p34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chemeClr val="accent4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18" name="Google Shape;1518;p34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solidFill>
              <a:schemeClr val="accent4"/>
            </a:solidFill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 1">
  <p:cSld name="CUSTOM_13_1">
    <p:spTree>
      <p:nvGrpSpPr>
        <p:cNvPr id="1" name="Shape 1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0" name="Google Shape;1520;p35"/>
          <p:cNvGrpSpPr/>
          <p:nvPr/>
        </p:nvGrpSpPr>
        <p:grpSpPr>
          <a:xfrm>
            <a:off x="-200" y="18400"/>
            <a:ext cx="12161838" cy="6821200"/>
            <a:chOff x="-150" y="13800"/>
            <a:chExt cx="9144000" cy="5115900"/>
          </a:xfrm>
        </p:grpSpPr>
        <p:grpSp>
          <p:nvGrpSpPr>
            <p:cNvPr id="1521" name="Google Shape;1521;p35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522" name="Google Shape;1522;p35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3" name="Google Shape;1523;p35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4" name="Google Shape;1524;p35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5" name="Google Shape;1525;p35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6" name="Google Shape;1526;p35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7" name="Google Shape;1527;p35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8" name="Google Shape;1528;p35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9" name="Google Shape;1529;p35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0" name="Google Shape;1530;p35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1" name="Google Shape;1531;p35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2" name="Google Shape;1532;p35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3" name="Google Shape;1533;p35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4" name="Google Shape;1534;p35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5" name="Google Shape;1535;p35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6" name="Google Shape;1536;p35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7" name="Google Shape;1537;p35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8" name="Google Shape;1538;p35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9" name="Google Shape;1539;p35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0" name="Google Shape;1540;p35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1" name="Google Shape;1541;p35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2" name="Google Shape;1542;p35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3" name="Google Shape;1543;p35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4" name="Google Shape;1544;p35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545" name="Google Shape;1545;p35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6" name="Google Shape;1546;p35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7" name="Google Shape;1547;p35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8" name="Google Shape;1548;p35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9" name="Google Shape;1549;p35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0" name="Google Shape;1550;p35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1" name="Google Shape;1551;p35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2" name="Google Shape;1552;p35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3" name="Google Shape;1553;p35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4" name="Google Shape;1554;p35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5" name="Google Shape;1555;p35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6" name="Google Shape;1556;p35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7" name="Google Shape;1557;p35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8" name="Google Shape;1558;p35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559" name="Google Shape;1559;p35"/>
          <p:cNvSpPr/>
          <p:nvPr/>
        </p:nvSpPr>
        <p:spPr>
          <a:xfrm flipH="1">
            <a:off x="1117687" y="5520398"/>
            <a:ext cx="10738459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560" name="Google Shape;1560;p35"/>
          <p:cNvGrpSpPr/>
          <p:nvPr/>
        </p:nvGrpSpPr>
        <p:grpSpPr>
          <a:xfrm>
            <a:off x="-200" y="18400"/>
            <a:ext cx="12161838" cy="6821200"/>
            <a:chOff x="-150" y="13800"/>
            <a:chExt cx="9144000" cy="5115900"/>
          </a:xfrm>
        </p:grpSpPr>
        <p:grpSp>
          <p:nvGrpSpPr>
            <p:cNvPr id="1561" name="Google Shape;1561;p35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562" name="Google Shape;1562;p35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3" name="Google Shape;1563;p35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4" name="Google Shape;1564;p35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5" name="Google Shape;1565;p35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6" name="Google Shape;1566;p35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7" name="Google Shape;1567;p35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8" name="Google Shape;1568;p35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9" name="Google Shape;1569;p35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0" name="Google Shape;1570;p35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1" name="Google Shape;1571;p35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2" name="Google Shape;1572;p35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3" name="Google Shape;1573;p35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4" name="Google Shape;1574;p35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5" name="Google Shape;1575;p35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6" name="Google Shape;1576;p35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7" name="Google Shape;1577;p35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8" name="Google Shape;1578;p35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9" name="Google Shape;1579;p35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0" name="Google Shape;1580;p35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1" name="Google Shape;1581;p35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2" name="Google Shape;1582;p35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3" name="Google Shape;1583;p35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4" name="Google Shape;1584;p35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585" name="Google Shape;1585;p35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6" name="Google Shape;1586;p35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7" name="Google Shape;1587;p35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8" name="Google Shape;1588;p35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9" name="Google Shape;1589;p35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0" name="Google Shape;1590;p35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1" name="Google Shape;1591;p35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2" name="Google Shape;1592;p35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3" name="Google Shape;1593;p35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4" name="Google Shape;1594;p35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5" name="Google Shape;1595;p35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6" name="Google Shape;1596;p35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7" name="Google Shape;1597;p35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8" name="Google Shape;1598;p35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599" name="Google Shape;1599;p35"/>
          <p:cNvGrpSpPr/>
          <p:nvPr/>
        </p:nvGrpSpPr>
        <p:grpSpPr>
          <a:xfrm flipH="1">
            <a:off x="556275" y="289309"/>
            <a:ext cx="11190814" cy="6022417"/>
            <a:chOff x="418241" y="216981"/>
            <a:chExt cx="8413926" cy="4516813"/>
          </a:xfrm>
        </p:grpSpPr>
        <p:sp>
          <p:nvSpPr>
            <p:cNvPr id="1600" name="Google Shape;1600;p35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01" name="Google Shape;1601;p35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Your main point">
  <p:cSld name="Your main point">
    <p:bg>
      <p:bgPr>
        <a:solidFill>
          <a:schemeClr val="accent6"/>
        </a:solid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7"/>
          <p:cNvSpPr/>
          <p:nvPr/>
        </p:nvSpPr>
        <p:spPr>
          <a:xfrm flipH="1">
            <a:off x="496424" y="179663"/>
            <a:ext cx="1793550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7"/>
          <p:cNvSpPr/>
          <p:nvPr/>
        </p:nvSpPr>
        <p:spPr>
          <a:xfrm flipH="1">
            <a:off x="579989" y="232599"/>
            <a:ext cx="1634747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905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7"/>
          <p:cNvSpPr/>
          <p:nvPr/>
        </p:nvSpPr>
        <p:spPr>
          <a:xfrm flipH="1">
            <a:off x="2366780" y="179659"/>
            <a:ext cx="1793550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7"/>
          <p:cNvSpPr/>
          <p:nvPr/>
        </p:nvSpPr>
        <p:spPr>
          <a:xfrm flipH="1">
            <a:off x="2431467" y="245432"/>
            <a:ext cx="1634747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905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7"/>
          <p:cNvSpPr/>
          <p:nvPr/>
        </p:nvSpPr>
        <p:spPr>
          <a:xfrm flipH="1">
            <a:off x="4246740" y="179659"/>
            <a:ext cx="1793550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7"/>
          <p:cNvSpPr/>
          <p:nvPr/>
        </p:nvSpPr>
        <p:spPr>
          <a:xfrm flipH="1">
            <a:off x="4330954" y="243828"/>
            <a:ext cx="1634747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905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7"/>
          <p:cNvSpPr/>
          <p:nvPr/>
        </p:nvSpPr>
        <p:spPr>
          <a:xfrm flipH="1">
            <a:off x="6126697" y="179659"/>
            <a:ext cx="1793550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7"/>
          <p:cNvSpPr/>
          <p:nvPr/>
        </p:nvSpPr>
        <p:spPr>
          <a:xfrm flipH="1">
            <a:off x="6212838" y="243828"/>
            <a:ext cx="1634747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905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7"/>
          <p:cNvSpPr/>
          <p:nvPr/>
        </p:nvSpPr>
        <p:spPr>
          <a:xfrm flipH="1">
            <a:off x="8006656" y="179659"/>
            <a:ext cx="1793550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7"/>
          <p:cNvSpPr/>
          <p:nvPr/>
        </p:nvSpPr>
        <p:spPr>
          <a:xfrm flipH="1">
            <a:off x="8085123" y="248640"/>
            <a:ext cx="1634747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905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7"/>
          <p:cNvSpPr/>
          <p:nvPr/>
        </p:nvSpPr>
        <p:spPr>
          <a:xfrm flipH="1">
            <a:off x="168025" y="171638"/>
            <a:ext cx="11790583" cy="6481022"/>
          </a:xfrm>
          <a:custGeom>
            <a:avLst/>
            <a:gdLst/>
            <a:ahLst/>
            <a:cxnLst/>
            <a:rect l="l" t="t" r="r" b="b"/>
            <a:pathLst>
              <a:path w="11819824" h="6481022" extrusionOk="0">
                <a:moveTo>
                  <a:pt x="1633926" y="0"/>
                </a:moveTo>
                <a:lnTo>
                  <a:pt x="1183081" y="0"/>
                </a:lnTo>
                <a:lnTo>
                  <a:pt x="1162304" y="0"/>
                </a:lnTo>
                <a:lnTo>
                  <a:pt x="711459" y="0"/>
                </a:lnTo>
                <a:cubicBezTo>
                  <a:pt x="545719" y="0"/>
                  <a:pt x="411360" y="140055"/>
                  <a:pt x="411360" y="312821"/>
                </a:cubicBezTo>
                <a:lnTo>
                  <a:pt x="419753" y="478859"/>
                </a:lnTo>
                <a:cubicBezTo>
                  <a:pt x="419753" y="541653"/>
                  <a:pt x="383127" y="595530"/>
                  <a:pt x="330929" y="618544"/>
                </a:cubicBezTo>
                <a:lnTo>
                  <a:pt x="281899" y="628862"/>
                </a:lnTo>
                <a:lnTo>
                  <a:pt x="227591" y="628862"/>
                </a:lnTo>
                <a:cubicBezTo>
                  <a:pt x="101896" y="628862"/>
                  <a:pt x="0" y="730758"/>
                  <a:pt x="0" y="856453"/>
                </a:cubicBezTo>
                <a:lnTo>
                  <a:pt x="0" y="6253431"/>
                </a:lnTo>
                <a:cubicBezTo>
                  <a:pt x="0" y="6379126"/>
                  <a:pt x="101896" y="6481022"/>
                  <a:pt x="227591" y="6481022"/>
                </a:cubicBezTo>
                <a:lnTo>
                  <a:pt x="11592233" y="6481022"/>
                </a:lnTo>
                <a:cubicBezTo>
                  <a:pt x="11717928" y="6481022"/>
                  <a:pt x="11819824" y="6379126"/>
                  <a:pt x="11819824" y="6253431"/>
                </a:cubicBezTo>
                <a:lnTo>
                  <a:pt x="11819824" y="856453"/>
                </a:lnTo>
                <a:cubicBezTo>
                  <a:pt x="11819824" y="730758"/>
                  <a:pt x="11717928" y="628862"/>
                  <a:pt x="11592233" y="628862"/>
                </a:cubicBezTo>
                <a:lnTo>
                  <a:pt x="2063486" y="628862"/>
                </a:lnTo>
                <a:lnTo>
                  <a:pt x="2014456" y="618544"/>
                </a:lnTo>
                <a:cubicBezTo>
                  <a:pt x="1962258" y="595530"/>
                  <a:pt x="1925632" y="541653"/>
                  <a:pt x="1925632" y="478859"/>
                </a:cubicBezTo>
                <a:lnTo>
                  <a:pt x="1934025" y="312821"/>
                </a:lnTo>
                <a:cubicBezTo>
                  <a:pt x="1934025" y="140055"/>
                  <a:pt x="1799666" y="0"/>
                  <a:pt x="163392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7"/>
          <p:cNvSpPr/>
          <p:nvPr/>
        </p:nvSpPr>
        <p:spPr>
          <a:xfrm>
            <a:off x="294447" y="250245"/>
            <a:ext cx="11557154" cy="6302794"/>
          </a:xfrm>
          <a:custGeom>
            <a:avLst/>
            <a:gdLst/>
            <a:ahLst/>
            <a:cxnLst/>
            <a:rect l="l" t="t" r="r" b="b"/>
            <a:pathLst>
              <a:path w="12873129" h="6481022" extrusionOk="0">
                <a:moveTo>
                  <a:pt x="12110335" y="0"/>
                </a:moveTo>
                <a:lnTo>
                  <a:pt x="11659489" y="0"/>
                </a:lnTo>
                <a:lnTo>
                  <a:pt x="11638713" y="0"/>
                </a:lnTo>
                <a:lnTo>
                  <a:pt x="11187868" y="0"/>
                </a:lnTo>
                <a:cubicBezTo>
                  <a:pt x="11022128" y="0"/>
                  <a:pt x="10887769" y="140055"/>
                  <a:pt x="10887769" y="312821"/>
                </a:cubicBezTo>
                <a:lnTo>
                  <a:pt x="10896162" y="478859"/>
                </a:lnTo>
                <a:cubicBezTo>
                  <a:pt x="10896162" y="541653"/>
                  <a:pt x="10859536" y="595530"/>
                  <a:pt x="10807338" y="618544"/>
                </a:cubicBezTo>
                <a:lnTo>
                  <a:pt x="10758308" y="628862"/>
                </a:lnTo>
                <a:lnTo>
                  <a:pt x="227592" y="628862"/>
                </a:lnTo>
                <a:cubicBezTo>
                  <a:pt x="101897" y="628862"/>
                  <a:pt x="0" y="701097"/>
                  <a:pt x="0" y="826792"/>
                </a:cubicBezTo>
                <a:cubicBezTo>
                  <a:pt x="5347" y="2610954"/>
                  <a:pt x="10693" y="4395115"/>
                  <a:pt x="16040" y="6179277"/>
                </a:cubicBezTo>
                <a:cubicBezTo>
                  <a:pt x="16040" y="6304972"/>
                  <a:pt x="80509" y="6476078"/>
                  <a:pt x="206204" y="6476078"/>
                </a:cubicBezTo>
                <a:lnTo>
                  <a:pt x="12645538" y="6481022"/>
                </a:lnTo>
                <a:cubicBezTo>
                  <a:pt x="12771233" y="6481022"/>
                  <a:pt x="12873129" y="6379126"/>
                  <a:pt x="12873129" y="6253431"/>
                </a:cubicBezTo>
                <a:lnTo>
                  <a:pt x="12873129" y="856453"/>
                </a:lnTo>
                <a:cubicBezTo>
                  <a:pt x="12873129" y="730758"/>
                  <a:pt x="12771233" y="628862"/>
                  <a:pt x="12645538" y="628862"/>
                </a:cubicBezTo>
                <a:lnTo>
                  <a:pt x="12539895" y="628862"/>
                </a:lnTo>
                <a:lnTo>
                  <a:pt x="12490865" y="618544"/>
                </a:lnTo>
                <a:cubicBezTo>
                  <a:pt x="12438667" y="595530"/>
                  <a:pt x="12402041" y="541653"/>
                  <a:pt x="12402041" y="478859"/>
                </a:cubicBezTo>
                <a:lnTo>
                  <a:pt x="12410433" y="312821"/>
                </a:lnTo>
                <a:cubicBezTo>
                  <a:pt x="12410433" y="140055"/>
                  <a:pt x="12276074" y="0"/>
                  <a:pt x="12110335" y="0"/>
                </a:cubicBezTo>
                <a:close/>
              </a:path>
            </a:pathLst>
          </a:cu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905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7"/>
          <p:cNvSpPr txBox="1">
            <a:spLocks noGrp="1"/>
          </p:cNvSpPr>
          <p:nvPr>
            <p:ph type="sldNum" idx="12"/>
          </p:nvPr>
        </p:nvSpPr>
        <p:spPr>
          <a:xfrm>
            <a:off x="11268663" y="6217622"/>
            <a:ext cx="72989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297">
                <a:solidFill>
                  <a:schemeClr val="dk2"/>
                </a:solidFill>
              </a:defRPr>
            </a:lvl1pPr>
            <a:lvl2pPr lvl="1" algn="r" rtl="0">
              <a:buNone/>
              <a:defRPr sz="1297">
                <a:solidFill>
                  <a:schemeClr val="dk2"/>
                </a:solidFill>
              </a:defRPr>
            </a:lvl2pPr>
            <a:lvl3pPr lvl="2" algn="r" rtl="0">
              <a:buNone/>
              <a:defRPr sz="1297">
                <a:solidFill>
                  <a:schemeClr val="dk2"/>
                </a:solidFill>
              </a:defRPr>
            </a:lvl3pPr>
            <a:lvl4pPr lvl="3" algn="r" rtl="0">
              <a:buNone/>
              <a:defRPr sz="1297">
                <a:solidFill>
                  <a:schemeClr val="dk2"/>
                </a:solidFill>
              </a:defRPr>
            </a:lvl4pPr>
            <a:lvl5pPr lvl="4" algn="r" rtl="0">
              <a:buNone/>
              <a:defRPr sz="1297">
                <a:solidFill>
                  <a:schemeClr val="dk2"/>
                </a:solidFill>
              </a:defRPr>
            </a:lvl5pPr>
            <a:lvl6pPr lvl="5" algn="r" rtl="0">
              <a:buNone/>
              <a:defRPr sz="1297">
                <a:solidFill>
                  <a:schemeClr val="dk2"/>
                </a:solidFill>
              </a:defRPr>
            </a:lvl6pPr>
            <a:lvl7pPr lvl="6" algn="r" rtl="0">
              <a:buNone/>
              <a:defRPr sz="1297">
                <a:solidFill>
                  <a:schemeClr val="dk2"/>
                </a:solidFill>
              </a:defRPr>
            </a:lvl7pPr>
            <a:lvl8pPr lvl="7" algn="r" rtl="0">
              <a:buNone/>
              <a:defRPr sz="1297">
                <a:solidFill>
                  <a:schemeClr val="dk2"/>
                </a:solidFill>
              </a:defRPr>
            </a:lvl8pPr>
            <a:lvl9pPr lvl="8" algn="r" rtl="0">
              <a:buNone/>
              <a:defRPr sz="1297">
                <a:solidFill>
                  <a:schemeClr val="dk2"/>
                </a:solidFill>
              </a:defRPr>
            </a:lvl9pPr>
          </a:lstStyle>
          <a:p>
            <a:pPr defTabSz="912114">
              <a:defRPr/>
            </a:pPr>
            <a:fld id="{00000000-1234-1234-1234-123412341234}" type="slidenum">
              <a:rPr lang="en" smtClean="0">
                <a:solidFill>
                  <a:srgbClr val="1E4E79"/>
                </a:solidFill>
                <a:ea typeface="+mn-ea"/>
              </a:rPr>
              <a:pPr defTabSz="912114">
                <a:defRPr/>
              </a:pPr>
              <a:t>‹#›</a:t>
            </a:fld>
            <a:endParaRPr lang="en">
              <a:solidFill>
                <a:srgbClr val="1E4E79"/>
              </a:solidFill>
              <a:ea typeface="+mn-ea"/>
            </a:endParaRPr>
          </a:p>
        </p:txBody>
      </p:sp>
      <p:sp>
        <p:nvSpPr>
          <p:cNvPr id="142" name="Google Shape;142;p7"/>
          <p:cNvSpPr txBox="1">
            <a:spLocks noGrp="1"/>
          </p:cNvSpPr>
          <p:nvPr>
            <p:ph type="title"/>
          </p:nvPr>
        </p:nvSpPr>
        <p:spPr>
          <a:xfrm>
            <a:off x="6093587" y="1198525"/>
            <a:ext cx="5506045" cy="665100"/>
          </a:xfrm>
          <a:prstGeom prst="rect">
            <a:avLst/>
          </a:prstGeom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691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691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691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691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691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691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691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691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691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9pPr>
          </a:lstStyle>
          <a:p>
            <a:endParaRPr/>
          </a:p>
        </p:txBody>
      </p:sp>
      <p:sp>
        <p:nvSpPr>
          <p:cNvPr id="143" name="Google Shape;143;p7"/>
          <p:cNvSpPr txBox="1">
            <a:spLocks noGrp="1"/>
          </p:cNvSpPr>
          <p:nvPr>
            <p:ph type="body" idx="1"/>
          </p:nvPr>
        </p:nvSpPr>
        <p:spPr>
          <a:xfrm>
            <a:off x="6093587" y="2063905"/>
            <a:ext cx="5506045" cy="4261500"/>
          </a:xfrm>
          <a:prstGeom prst="rect">
            <a:avLst/>
          </a:prstGeom>
          <a:effectLst>
            <a:outerShdw blurRad="57150" dist="19050" dir="5400000" algn="bl" rotWithShape="0">
              <a:srgbClr val="000000">
                <a:alpha val="58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marL="456057" lvl="0" indent="-38004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●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1pPr>
            <a:lvl2pPr marL="912114" lvl="1" indent="-38004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○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2pPr>
            <a:lvl3pPr marL="1368171" lvl="2" indent="-38004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■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3pPr>
            <a:lvl4pPr marL="1824228" lvl="3" indent="-38004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●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4pPr>
            <a:lvl5pPr marL="2280285" lvl="4" indent="-38004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○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5pPr>
            <a:lvl6pPr marL="2736342" lvl="5" indent="-38004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■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6pPr>
            <a:lvl7pPr marL="3192399" lvl="6" indent="-38004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●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7pPr>
            <a:lvl8pPr marL="3648456" lvl="7" indent="-38004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○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8pPr>
            <a:lvl9pPr marL="4104513" lvl="8" indent="-38004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■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9pPr>
          </a:lstStyle>
          <a:p>
            <a:endParaRPr/>
          </a:p>
        </p:txBody>
      </p:sp>
      <p:sp>
        <p:nvSpPr>
          <p:cNvPr id="144" name="Google Shape;144;p7">
            <a:hlinkClick r:id="rId2" action="ppaction://hlinksldjump"/>
          </p:cNvPr>
          <p:cNvSpPr txBox="1"/>
          <p:nvPr/>
        </p:nvSpPr>
        <p:spPr>
          <a:xfrm>
            <a:off x="723306" y="211875"/>
            <a:ext cx="1268853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494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galoo"/>
                <a:ea typeface="Boogaloo"/>
                <a:cs typeface="Boogaloo"/>
                <a:sym typeface="Boogaloo"/>
              </a:rPr>
              <a:t>Welcome</a:t>
            </a:r>
            <a:endParaRPr kumimoji="0" sz="2494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oogaloo"/>
              <a:ea typeface="Boogaloo"/>
              <a:cs typeface="Boogaloo"/>
              <a:sym typeface="Boogaloo"/>
            </a:endParaRPr>
          </a:p>
        </p:txBody>
      </p:sp>
      <p:sp>
        <p:nvSpPr>
          <p:cNvPr id="145" name="Google Shape;145;p7">
            <a:hlinkClick r:id="rId3" action="ppaction://hlinksldjump"/>
          </p:cNvPr>
          <p:cNvSpPr txBox="1"/>
          <p:nvPr/>
        </p:nvSpPr>
        <p:spPr>
          <a:xfrm>
            <a:off x="2614835" y="211875"/>
            <a:ext cx="1268853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494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galoo"/>
                <a:ea typeface="Boogaloo"/>
                <a:cs typeface="Boogaloo"/>
                <a:sym typeface="Boogaloo"/>
              </a:rPr>
              <a:t>Monday</a:t>
            </a:r>
            <a:endParaRPr kumimoji="0" sz="2494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oogaloo"/>
              <a:ea typeface="Boogaloo"/>
              <a:cs typeface="Boogaloo"/>
              <a:sym typeface="Boogaloo"/>
            </a:endParaRPr>
          </a:p>
        </p:txBody>
      </p:sp>
      <p:sp>
        <p:nvSpPr>
          <p:cNvPr id="146" name="Google Shape;146;p7">
            <a:hlinkClick r:id="rId4" action="ppaction://hlinksldjump"/>
          </p:cNvPr>
          <p:cNvSpPr txBox="1"/>
          <p:nvPr/>
        </p:nvSpPr>
        <p:spPr>
          <a:xfrm>
            <a:off x="4506364" y="211875"/>
            <a:ext cx="1268853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494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galoo"/>
                <a:ea typeface="Boogaloo"/>
                <a:cs typeface="Boogaloo"/>
                <a:sym typeface="Boogaloo"/>
              </a:rPr>
              <a:t>Tuesday</a:t>
            </a:r>
            <a:endParaRPr kumimoji="0" sz="2494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rriecito"/>
              <a:ea typeface="Barriecito"/>
              <a:cs typeface="Barriecito"/>
              <a:sym typeface="Barriecito"/>
            </a:endParaRPr>
          </a:p>
        </p:txBody>
      </p:sp>
      <p:sp>
        <p:nvSpPr>
          <p:cNvPr id="147" name="Google Shape;147;p7">
            <a:hlinkClick r:id="rId2" action="ppaction://hlinksldjump"/>
          </p:cNvPr>
          <p:cNvSpPr txBox="1"/>
          <p:nvPr/>
        </p:nvSpPr>
        <p:spPr>
          <a:xfrm>
            <a:off x="6212741" y="211888"/>
            <a:ext cx="1634845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494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galoo"/>
                <a:ea typeface="Boogaloo"/>
                <a:cs typeface="Boogaloo"/>
                <a:sym typeface="Boogaloo"/>
              </a:rPr>
              <a:t>Wednesday</a:t>
            </a:r>
            <a:endParaRPr kumimoji="0" sz="2494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rriecito"/>
              <a:ea typeface="Barriecito"/>
              <a:cs typeface="Barriecito"/>
              <a:sym typeface="Barriecito"/>
            </a:endParaRPr>
          </a:p>
        </p:txBody>
      </p:sp>
      <p:sp>
        <p:nvSpPr>
          <p:cNvPr id="148" name="Google Shape;148;p7">
            <a:hlinkClick r:id="" action="ppaction://noaction"/>
          </p:cNvPr>
          <p:cNvSpPr txBox="1"/>
          <p:nvPr/>
        </p:nvSpPr>
        <p:spPr>
          <a:xfrm>
            <a:off x="8289422" y="211875"/>
            <a:ext cx="1268853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494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galoo"/>
                <a:ea typeface="Boogaloo"/>
                <a:cs typeface="Boogaloo"/>
                <a:sym typeface="Boogaloo"/>
              </a:rPr>
              <a:t>Thursday</a:t>
            </a:r>
            <a:endParaRPr kumimoji="0" sz="2494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rriecito"/>
              <a:ea typeface="Barriecito"/>
              <a:cs typeface="Barriecito"/>
              <a:sym typeface="Barriecito"/>
            </a:endParaRPr>
          </a:p>
        </p:txBody>
      </p:sp>
      <p:sp>
        <p:nvSpPr>
          <p:cNvPr id="149" name="Google Shape;149;p7">
            <a:hlinkClick r:id="" action="ppaction://noaction"/>
          </p:cNvPr>
          <p:cNvSpPr txBox="1"/>
          <p:nvPr/>
        </p:nvSpPr>
        <p:spPr>
          <a:xfrm>
            <a:off x="10180951" y="211875"/>
            <a:ext cx="1268853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494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galoo"/>
                <a:ea typeface="Boogaloo"/>
                <a:cs typeface="Boogaloo"/>
                <a:sym typeface="Boogaloo"/>
              </a:rPr>
              <a:t>Friday</a:t>
            </a:r>
            <a:endParaRPr kumimoji="0" sz="2494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oogaloo"/>
              <a:ea typeface="Boogaloo"/>
              <a:cs typeface="Boogaloo"/>
              <a:sym typeface="Boogaloo"/>
            </a:endParaRPr>
          </a:p>
        </p:txBody>
      </p:sp>
      <p:sp>
        <p:nvSpPr>
          <p:cNvPr id="150" name="Google Shape;150;p7"/>
          <p:cNvSpPr txBox="1"/>
          <p:nvPr/>
        </p:nvSpPr>
        <p:spPr>
          <a:xfrm rot="5400000" flipH="1">
            <a:off x="-753939" y="557551"/>
            <a:ext cx="1579800" cy="343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199" tIns="91199" rIns="91199" bIns="91199" anchor="b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297" b="0" i="0" u="none" strike="noStrike" kern="0" cap="none" spc="0" normalizeH="0" baseline="0" noProof="0">
                <a:ln>
                  <a:noFill/>
                </a:ln>
                <a:solidFill>
                  <a:srgbClr val="96A5E0"/>
                </a:solidFill>
                <a:effectLst/>
                <a:uLnTx/>
                <a:uFillTx/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kumimoji="0" sz="1297" b="0" i="0" u="none" strike="noStrike" kern="0" cap="none" spc="0" normalizeH="0" baseline="0" noProof="0">
              <a:ln>
                <a:noFill/>
              </a:ln>
              <a:solidFill>
                <a:srgbClr val="96A5E0"/>
              </a:solidFill>
              <a:effectLst/>
              <a:uLnTx/>
              <a:uFillTx/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1026950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3"/>
          <p:cNvGrpSpPr/>
          <p:nvPr/>
        </p:nvGrpSpPr>
        <p:grpSpPr>
          <a:xfrm>
            <a:off x="-200" y="18400"/>
            <a:ext cx="12161838" cy="6821200"/>
            <a:chOff x="-150" y="13800"/>
            <a:chExt cx="9144000" cy="5115900"/>
          </a:xfrm>
        </p:grpSpPr>
        <p:grpSp>
          <p:nvGrpSpPr>
            <p:cNvPr id="58" name="Google Shape;58;p3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59" name="Google Shape;59;p3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0" name="Google Shape;60;p3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1" name="Google Shape;61;p3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" name="Google Shape;62;p3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3" name="Google Shape;63;p3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4" name="Google Shape;64;p3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5" name="Google Shape;65;p3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" name="Google Shape;66;p3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" name="Google Shape;67;p3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" name="Google Shape;68;p3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" name="Google Shape;69;p3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0" name="Google Shape;70;p3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1" name="Google Shape;71;p3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2" name="Google Shape;72;p3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" name="Google Shape;73;p3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4" name="Google Shape;74;p3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5" name="Google Shape;75;p3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6" name="Google Shape;76;p3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7" name="Google Shape;77;p3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8" name="Google Shape;78;p3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9" name="Google Shape;79;p3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0" name="Google Shape;80;p3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1" name="Google Shape;81;p3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82" name="Google Shape;82;p3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" name="Google Shape;83;p3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" name="Google Shape;84;p3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" name="Google Shape;85;p3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" name="Google Shape;86;p3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" name="Google Shape;87;p3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" name="Google Shape;88;p3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" name="Google Shape;89;p3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" name="Google Shape;90;p3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" name="Google Shape;91;p3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" name="Google Shape;92;p3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3" name="Google Shape;93;p3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4" name="Google Shape;94;p3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5" name="Google Shape;95;p3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96" name="Google Shape;96;p3"/>
          <p:cNvSpPr/>
          <p:nvPr/>
        </p:nvSpPr>
        <p:spPr>
          <a:xfrm>
            <a:off x="575165" y="5457031"/>
            <a:ext cx="10738459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97" name="Google Shape;97;p3"/>
          <p:cNvGrpSpPr/>
          <p:nvPr/>
        </p:nvGrpSpPr>
        <p:grpSpPr>
          <a:xfrm>
            <a:off x="556275" y="289309"/>
            <a:ext cx="11190814" cy="6022417"/>
            <a:chOff x="418241" y="216981"/>
            <a:chExt cx="8413926" cy="4516813"/>
          </a:xfrm>
        </p:grpSpPr>
        <p:sp>
          <p:nvSpPr>
            <p:cNvPr id="98" name="Google Shape;98;p3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9" name="Google Shape;99;p3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00" name="Google Shape;100;p3"/>
          <p:cNvSpPr txBox="1">
            <a:spLocks noGrp="1"/>
          </p:cNvSpPr>
          <p:nvPr>
            <p:ph type="title"/>
          </p:nvPr>
        </p:nvSpPr>
        <p:spPr>
          <a:xfrm>
            <a:off x="4701207" y="2114500"/>
            <a:ext cx="4312106" cy="1442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11305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9pPr>
          </a:lstStyle>
          <a:p>
            <a:endParaRPr/>
          </a:p>
        </p:txBody>
      </p:sp>
      <p:sp>
        <p:nvSpPr>
          <p:cNvPr id="101" name="Google Shape;101;p3"/>
          <p:cNvSpPr txBox="1">
            <a:spLocks noGrp="1"/>
          </p:cNvSpPr>
          <p:nvPr>
            <p:ph type="subTitle" idx="1"/>
          </p:nvPr>
        </p:nvSpPr>
        <p:spPr>
          <a:xfrm>
            <a:off x="4701207" y="3657767"/>
            <a:ext cx="4970872" cy="4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28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9pPr>
          </a:lstStyle>
          <a:p>
            <a:endParaRPr/>
          </a:p>
        </p:txBody>
      </p:sp>
      <p:sp>
        <p:nvSpPr>
          <p:cNvPr id="102" name="Google Shape;102;p3"/>
          <p:cNvSpPr txBox="1">
            <a:spLocks noGrp="1"/>
          </p:cNvSpPr>
          <p:nvPr>
            <p:ph type="title" idx="2" hasCustomPrompt="1"/>
          </p:nvPr>
        </p:nvSpPr>
        <p:spPr>
          <a:xfrm>
            <a:off x="2128438" y="2114500"/>
            <a:ext cx="2275956" cy="2080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1305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oogle Shape;104;p4"/>
          <p:cNvGrpSpPr/>
          <p:nvPr/>
        </p:nvGrpSpPr>
        <p:grpSpPr>
          <a:xfrm>
            <a:off x="-200" y="18400"/>
            <a:ext cx="12161838" cy="6821200"/>
            <a:chOff x="-150" y="13800"/>
            <a:chExt cx="9144000" cy="5115900"/>
          </a:xfrm>
        </p:grpSpPr>
        <p:grpSp>
          <p:nvGrpSpPr>
            <p:cNvPr id="105" name="Google Shape;105;p4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06" name="Google Shape;106;p4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" name="Google Shape;107;p4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" name="Google Shape;108;p4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9" name="Google Shape;109;p4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0" name="Google Shape;110;p4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1" name="Google Shape;111;p4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2" name="Google Shape;112;p4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3" name="Google Shape;113;p4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4" name="Google Shape;114;p4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5" name="Google Shape;115;p4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6" name="Google Shape;116;p4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7" name="Google Shape;117;p4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8" name="Google Shape;118;p4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9" name="Google Shape;119;p4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0" name="Google Shape;120;p4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1" name="Google Shape;121;p4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2" name="Google Shape;122;p4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3" name="Google Shape;123;p4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4" name="Google Shape;124;p4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5" name="Google Shape;125;p4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6" name="Google Shape;126;p4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7" name="Google Shape;127;p4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8" name="Google Shape;128;p4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29" name="Google Shape;129;p4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0" name="Google Shape;130;p4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1" name="Google Shape;131;p4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" name="Google Shape;132;p4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" name="Google Shape;133;p4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" name="Google Shape;134;p4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" name="Google Shape;135;p4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6" name="Google Shape;136;p4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7" name="Google Shape;137;p4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8" name="Google Shape;138;p4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9" name="Google Shape;139;p4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" name="Google Shape;140;p4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" name="Google Shape;141;p4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2" name="Google Shape;142;p4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43" name="Google Shape;143;p4"/>
          <p:cNvSpPr/>
          <p:nvPr/>
        </p:nvSpPr>
        <p:spPr>
          <a:xfrm flipH="1">
            <a:off x="989739" y="5457031"/>
            <a:ext cx="10738459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44" name="Google Shape;144;p4"/>
          <p:cNvGrpSpPr/>
          <p:nvPr/>
        </p:nvGrpSpPr>
        <p:grpSpPr>
          <a:xfrm flipH="1">
            <a:off x="556275" y="289309"/>
            <a:ext cx="11190814" cy="6022417"/>
            <a:chOff x="418241" y="216981"/>
            <a:chExt cx="8413926" cy="4516813"/>
          </a:xfrm>
        </p:grpSpPr>
        <p:sp>
          <p:nvSpPr>
            <p:cNvPr id="145" name="Google Shape;145;p4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6" name="Google Shape;146;p4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47" name="Google Shape;147;p4"/>
          <p:cNvSpPr txBox="1">
            <a:spLocks noGrp="1"/>
          </p:cNvSpPr>
          <p:nvPr>
            <p:ph type="title"/>
          </p:nvPr>
        </p:nvSpPr>
        <p:spPr>
          <a:xfrm>
            <a:off x="948614" y="963168"/>
            <a:ext cx="10264543" cy="76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532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48" name="Google Shape;148;p4"/>
          <p:cNvSpPr txBox="1">
            <a:spLocks noGrp="1"/>
          </p:cNvSpPr>
          <p:nvPr>
            <p:ph type="subTitle" idx="1"/>
          </p:nvPr>
        </p:nvSpPr>
        <p:spPr>
          <a:xfrm>
            <a:off x="1208603" y="1761600"/>
            <a:ext cx="9744633" cy="41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naheim"/>
              <a:buAutoNum type="arabicPeriod"/>
              <a:defRPr sz="1596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 sz="3724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 sz="3724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 sz="3724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 sz="3724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 sz="3724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 sz="3724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 sz="3724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 sz="3724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" name="Google Shape;150;p5"/>
          <p:cNvGrpSpPr/>
          <p:nvPr/>
        </p:nvGrpSpPr>
        <p:grpSpPr>
          <a:xfrm>
            <a:off x="-200" y="18400"/>
            <a:ext cx="12161838" cy="6821200"/>
            <a:chOff x="-150" y="13800"/>
            <a:chExt cx="9144000" cy="5115900"/>
          </a:xfrm>
        </p:grpSpPr>
        <p:grpSp>
          <p:nvGrpSpPr>
            <p:cNvPr id="151" name="Google Shape;151;p5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52" name="Google Shape;152;p5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" name="Google Shape;153;p5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" name="Google Shape;154;p5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5" name="Google Shape;155;p5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" name="Google Shape;156;p5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" name="Google Shape;157;p5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" name="Google Shape;158;p5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9" name="Google Shape;159;p5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0" name="Google Shape;160;p5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1" name="Google Shape;161;p5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2" name="Google Shape;162;p5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3" name="Google Shape;163;p5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" name="Google Shape;164;p5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5" name="Google Shape;165;p5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6" name="Google Shape;166;p5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7" name="Google Shape;167;p5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8" name="Google Shape;168;p5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9" name="Google Shape;169;p5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0" name="Google Shape;170;p5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1" name="Google Shape;171;p5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2" name="Google Shape;172;p5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3" name="Google Shape;173;p5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4" name="Google Shape;174;p5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75" name="Google Shape;175;p5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6" name="Google Shape;176;p5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7" name="Google Shape;177;p5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8" name="Google Shape;178;p5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9" name="Google Shape;179;p5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0" name="Google Shape;180;p5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1" name="Google Shape;181;p5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2" name="Google Shape;182;p5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3" name="Google Shape;183;p5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4" name="Google Shape;184;p5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5" name="Google Shape;185;p5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6" name="Google Shape;186;p5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7" name="Google Shape;187;p5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8" name="Google Shape;188;p5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89" name="Google Shape;189;p5"/>
          <p:cNvSpPr/>
          <p:nvPr/>
        </p:nvSpPr>
        <p:spPr>
          <a:xfrm>
            <a:off x="575165" y="5457031"/>
            <a:ext cx="10738459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90" name="Google Shape;190;p5"/>
          <p:cNvGrpSpPr/>
          <p:nvPr/>
        </p:nvGrpSpPr>
        <p:grpSpPr>
          <a:xfrm>
            <a:off x="556275" y="289309"/>
            <a:ext cx="11190814" cy="6022417"/>
            <a:chOff x="418241" y="216981"/>
            <a:chExt cx="8413926" cy="4516813"/>
          </a:xfrm>
        </p:grpSpPr>
        <p:sp>
          <p:nvSpPr>
            <p:cNvPr id="191" name="Google Shape;191;p5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2" name="Google Shape;192;p5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93" name="Google Shape;193;p5"/>
          <p:cNvSpPr txBox="1">
            <a:spLocks noGrp="1"/>
          </p:cNvSpPr>
          <p:nvPr>
            <p:ph type="subTitle" idx="1"/>
          </p:nvPr>
        </p:nvSpPr>
        <p:spPr>
          <a:xfrm>
            <a:off x="1786170" y="3995829"/>
            <a:ext cx="3851648" cy="1366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R="121615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94" name="Google Shape;194;p5"/>
          <p:cNvSpPr txBox="1">
            <a:spLocks noGrp="1"/>
          </p:cNvSpPr>
          <p:nvPr>
            <p:ph type="subTitle" idx="2"/>
          </p:nvPr>
        </p:nvSpPr>
        <p:spPr>
          <a:xfrm>
            <a:off x="2827987" y="3259433"/>
            <a:ext cx="1768015" cy="4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195" name="Google Shape;195;p5"/>
          <p:cNvSpPr txBox="1">
            <a:spLocks noGrp="1"/>
          </p:cNvSpPr>
          <p:nvPr>
            <p:ph type="subTitle" idx="3"/>
          </p:nvPr>
        </p:nvSpPr>
        <p:spPr>
          <a:xfrm>
            <a:off x="6525741" y="3991664"/>
            <a:ext cx="3855239" cy="136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96" name="Google Shape;196;p5"/>
          <p:cNvSpPr txBox="1">
            <a:spLocks noGrp="1"/>
          </p:cNvSpPr>
          <p:nvPr>
            <p:ph type="subTitle" idx="4"/>
          </p:nvPr>
        </p:nvSpPr>
        <p:spPr>
          <a:xfrm>
            <a:off x="7569353" y="3255267"/>
            <a:ext cx="1768015" cy="4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197" name="Google Shape;197;p5"/>
          <p:cNvSpPr txBox="1">
            <a:spLocks noGrp="1"/>
          </p:cNvSpPr>
          <p:nvPr>
            <p:ph type="title"/>
          </p:nvPr>
        </p:nvSpPr>
        <p:spPr>
          <a:xfrm>
            <a:off x="948614" y="963168"/>
            <a:ext cx="10264543" cy="76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532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4" name="Google Shape;244;p7"/>
          <p:cNvGrpSpPr/>
          <p:nvPr/>
        </p:nvGrpSpPr>
        <p:grpSpPr>
          <a:xfrm>
            <a:off x="-200" y="18400"/>
            <a:ext cx="12161838" cy="6821200"/>
            <a:chOff x="-150" y="13800"/>
            <a:chExt cx="9144000" cy="5115900"/>
          </a:xfrm>
        </p:grpSpPr>
        <p:grpSp>
          <p:nvGrpSpPr>
            <p:cNvPr id="245" name="Google Shape;245;p7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246" name="Google Shape;246;p7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7" name="Google Shape;247;p7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8" name="Google Shape;248;p7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9" name="Google Shape;249;p7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0" name="Google Shape;250;p7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1" name="Google Shape;251;p7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2" name="Google Shape;252;p7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3" name="Google Shape;253;p7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4" name="Google Shape;254;p7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5" name="Google Shape;255;p7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6" name="Google Shape;256;p7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7" name="Google Shape;257;p7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8" name="Google Shape;258;p7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9" name="Google Shape;259;p7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0" name="Google Shape;260;p7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1" name="Google Shape;261;p7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2" name="Google Shape;262;p7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3" name="Google Shape;263;p7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4" name="Google Shape;264;p7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5" name="Google Shape;265;p7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6" name="Google Shape;266;p7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7" name="Google Shape;267;p7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8" name="Google Shape;268;p7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269" name="Google Shape;269;p7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0" name="Google Shape;270;p7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1" name="Google Shape;271;p7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2" name="Google Shape;272;p7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3" name="Google Shape;273;p7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4" name="Google Shape;274;p7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5" name="Google Shape;275;p7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6" name="Google Shape;276;p7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7" name="Google Shape;277;p7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8" name="Google Shape;278;p7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9" name="Google Shape;279;p7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0" name="Google Shape;280;p7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1" name="Google Shape;281;p7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2" name="Google Shape;282;p7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83" name="Google Shape;283;p7"/>
          <p:cNvSpPr/>
          <p:nvPr/>
        </p:nvSpPr>
        <p:spPr>
          <a:xfrm flipH="1">
            <a:off x="989739" y="5457031"/>
            <a:ext cx="10738459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284" name="Google Shape;284;p7"/>
          <p:cNvGrpSpPr/>
          <p:nvPr/>
        </p:nvGrpSpPr>
        <p:grpSpPr>
          <a:xfrm flipH="1">
            <a:off x="556275" y="289309"/>
            <a:ext cx="11190814" cy="6022417"/>
            <a:chOff x="418241" y="216981"/>
            <a:chExt cx="8413926" cy="4516813"/>
          </a:xfrm>
        </p:grpSpPr>
        <p:sp>
          <p:nvSpPr>
            <p:cNvPr id="285" name="Google Shape;285;p7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6" name="Google Shape;286;p7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287" name="Google Shape;287;p7"/>
          <p:cNvSpPr txBox="1">
            <a:spLocks noGrp="1"/>
          </p:cNvSpPr>
          <p:nvPr>
            <p:ph type="title"/>
          </p:nvPr>
        </p:nvSpPr>
        <p:spPr>
          <a:xfrm>
            <a:off x="948614" y="963168"/>
            <a:ext cx="10264543" cy="76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532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9" name="Google Shape;289;p8"/>
          <p:cNvGrpSpPr/>
          <p:nvPr/>
        </p:nvGrpSpPr>
        <p:grpSpPr>
          <a:xfrm>
            <a:off x="-200" y="18400"/>
            <a:ext cx="12161838" cy="6821200"/>
            <a:chOff x="-150" y="13800"/>
            <a:chExt cx="9144000" cy="5115900"/>
          </a:xfrm>
        </p:grpSpPr>
        <p:grpSp>
          <p:nvGrpSpPr>
            <p:cNvPr id="290" name="Google Shape;290;p8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291" name="Google Shape;291;p8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2" name="Google Shape;292;p8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3" name="Google Shape;293;p8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4" name="Google Shape;294;p8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5" name="Google Shape;295;p8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6" name="Google Shape;296;p8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7" name="Google Shape;297;p8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8" name="Google Shape;298;p8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9" name="Google Shape;299;p8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0" name="Google Shape;300;p8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1" name="Google Shape;301;p8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2" name="Google Shape;302;p8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3" name="Google Shape;303;p8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4" name="Google Shape;304;p8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5" name="Google Shape;305;p8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6" name="Google Shape;306;p8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7" name="Google Shape;307;p8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8" name="Google Shape;308;p8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9" name="Google Shape;309;p8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0" name="Google Shape;310;p8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1" name="Google Shape;311;p8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2" name="Google Shape;312;p8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3" name="Google Shape;313;p8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314" name="Google Shape;314;p8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5" name="Google Shape;315;p8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6" name="Google Shape;316;p8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7" name="Google Shape;317;p8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8" name="Google Shape;318;p8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9" name="Google Shape;319;p8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0" name="Google Shape;320;p8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1" name="Google Shape;321;p8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2" name="Google Shape;322;p8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3" name="Google Shape;323;p8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4" name="Google Shape;324;p8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5" name="Google Shape;325;p8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6" name="Google Shape;326;p8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7" name="Google Shape;327;p8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28" name="Google Shape;328;p8"/>
          <p:cNvSpPr/>
          <p:nvPr/>
        </p:nvSpPr>
        <p:spPr>
          <a:xfrm>
            <a:off x="575165" y="5457031"/>
            <a:ext cx="10738459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329" name="Google Shape;329;p8"/>
          <p:cNvGrpSpPr/>
          <p:nvPr/>
        </p:nvGrpSpPr>
        <p:grpSpPr>
          <a:xfrm>
            <a:off x="556275" y="289309"/>
            <a:ext cx="11190814" cy="6022417"/>
            <a:chOff x="418241" y="216981"/>
            <a:chExt cx="8413926" cy="4516813"/>
          </a:xfrm>
        </p:grpSpPr>
        <p:sp>
          <p:nvSpPr>
            <p:cNvPr id="330" name="Google Shape;330;p8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1" name="Google Shape;331;p8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332" name="Google Shape;332;p8"/>
          <p:cNvSpPr txBox="1">
            <a:spLocks noGrp="1"/>
          </p:cNvSpPr>
          <p:nvPr>
            <p:ph type="title"/>
          </p:nvPr>
        </p:nvSpPr>
        <p:spPr>
          <a:xfrm>
            <a:off x="2102985" y="2351000"/>
            <a:ext cx="7955869" cy="1804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10640" b="1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accent2"/>
        </a:solidFill>
        <a:effectLst/>
      </p:bgPr>
    </p:bg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4" name="Google Shape;334;p9"/>
          <p:cNvGrpSpPr/>
          <p:nvPr/>
        </p:nvGrpSpPr>
        <p:grpSpPr>
          <a:xfrm>
            <a:off x="-200" y="18400"/>
            <a:ext cx="12161838" cy="6821200"/>
            <a:chOff x="-150" y="13800"/>
            <a:chExt cx="9144000" cy="5115900"/>
          </a:xfrm>
        </p:grpSpPr>
        <p:grpSp>
          <p:nvGrpSpPr>
            <p:cNvPr id="335" name="Google Shape;335;p9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336" name="Google Shape;336;p9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7" name="Google Shape;337;p9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8" name="Google Shape;338;p9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9" name="Google Shape;339;p9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0" name="Google Shape;340;p9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1" name="Google Shape;341;p9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2" name="Google Shape;342;p9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3" name="Google Shape;343;p9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4" name="Google Shape;344;p9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5" name="Google Shape;345;p9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6" name="Google Shape;346;p9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7" name="Google Shape;347;p9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8" name="Google Shape;348;p9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9" name="Google Shape;349;p9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0" name="Google Shape;350;p9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1" name="Google Shape;351;p9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2" name="Google Shape;352;p9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3" name="Google Shape;353;p9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4" name="Google Shape;354;p9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5" name="Google Shape;355;p9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6" name="Google Shape;356;p9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7" name="Google Shape;357;p9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8" name="Google Shape;358;p9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359" name="Google Shape;359;p9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0" name="Google Shape;360;p9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1" name="Google Shape;361;p9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2" name="Google Shape;362;p9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3" name="Google Shape;363;p9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4" name="Google Shape;364;p9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5" name="Google Shape;365;p9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6" name="Google Shape;366;p9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7" name="Google Shape;367;p9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8" name="Google Shape;368;p9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9" name="Google Shape;369;p9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0" name="Google Shape;370;p9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1" name="Google Shape;371;p9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2" name="Google Shape;372;p9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73" name="Google Shape;373;p9"/>
          <p:cNvSpPr/>
          <p:nvPr/>
        </p:nvSpPr>
        <p:spPr>
          <a:xfrm flipH="1">
            <a:off x="989739" y="5457031"/>
            <a:ext cx="10738459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374" name="Google Shape;374;p9"/>
          <p:cNvGrpSpPr/>
          <p:nvPr/>
        </p:nvGrpSpPr>
        <p:grpSpPr>
          <a:xfrm flipH="1">
            <a:off x="556275" y="289309"/>
            <a:ext cx="11190814" cy="6022417"/>
            <a:chOff x="418241" y="216981"/>
            <a:chExt cx="8413926" cy="4516813"/>
          </a:xfrm>
        </p:grpSpPr>
        <p:sp>
          <p:nvSpPr>
            <p:cNvPr id="375" name="Google Shape;375;p9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6" name="Google Shape;376;p9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377" name="Google Shape;377;p9"/>
          <p:cNvSpPr txBox="1">
            <a:spLocks noGrp="1"/>
          </p:cNvSpPr>
          <p:nvPr>
            <p:ph type="subTitle" idx="1"/>
          </p:nvPr>
        </p:nvSpPr>
        <p:spPr>
          <a:xfrm>
            <a:off x="2905395" y="3731233"/>
            <a:ext cx="6351049" cy="592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78" name="Google Shape;378;p9"/>
          <p:cNvSpPr txBox="1">
            <a:spLocks noGrp="1"/>
          </p:cNvSpPr>
          <p:nvPr>
            <p:ph type="title"/>
          </p:nvPr>
        </p:nvSpPr>
        <p:spPr>
          <a:xfrm>
            <a:off x="3295627" y="2184667"/>
            <a:ext cx="5570585" cy="1264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12103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10"/>
          <p:cNvSpPr txBox="1">
            <a:spLocks noGrp="1"/>
          </p:cNvSpPr>
          <p:nvPr>
            <p:ph type="body" idx="1"/>
          </p:nvPr>
        </p:nvSpPr>
        <p:spPr>
          <a:xfrm>
            <a:off x="2206228" y="954400"/>
            <a:ext cx="6216184" cy="1507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608076" lvl="0" indent="-30403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5320" b="1">
                <a:solidFill>
                  <a:schemeClr val="dk2"/>
                </a:solidFill>
                <a:latin typeface="Annie Use Your Telescope"/>
                <a:ea typeface="Annie Use Your Telescope"/>
                <a:cs typeface="Annie Use Your Telescope"/>
                <a:sym typeface="Annie Use Your Telescope"/>
              </a:defRPr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48614" y="593367"/>
            <a:ext cx="10264543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nnie Use Your Telescope"/>
              <a:buNone/>
              <a:defRPr sz="2800" b="1">
                <a:solidFill>
                  <a:schemeClr val="dk2"/>
                </a:solidFill>
                <a:latin typeface="Annie Use Your Telescope"/>
                <a:ea typeface="Annie Use Your Telescope"/>
                <a:cs typeface="Annie Use Your Telescope"/>
                <a:sym typeface="Annie Use Your Telescop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48614" y="1536633"/>
            <a:ext cx="10264543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●"/>
              <a:defRPr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3" r:id="rId5"/>
    <p:sldLayoutId id="2147483654" r:id="rId6"/>
    <p:sldLayoutId id="2147483655" r:id="rId7"/>
    <p:sldLayoutId id="2147483656" r:id="rId8"/>
    <p:sldLayoutId id="2147483658" r:id="rId9"/>
    <p:sldLayoutId id="2147483659" r:id="rId10"/>
    <p:sldLayoutId id="2147483664" r:id="rId11"/>
    <p:sldLayoutId id="2147483680" r:id="rId12"/>
    <p:sldLayoutId id="2147483681" r:id="rId13"/>
    <p:sldLayoutId id="2147483685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6" Type="http://schemas.microsoft.com/office/2007/relationships/hdphoto" Target="../media/hdphoto3.wdp"/><Relationship Id="rId5" Type="http://schemas.openxmlformats.org/officeDocument/2006/relationships/image" Target="../media/image21.png"/><Relationship Id="rId4" Type="http://schemas.openxmlformats.org/officeDocument/2006/relationships/audio" Target="../media/audio4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4" Type="http://schemas.microsoft.com/office/2007/relationships/hdphoto" Target="../media/hdphoto4.wdp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4" Type="http://schemas.microsoft.com/office/2007/relationships/hdphoto" Target="../media/hdphoto5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4" Type="http://schemas.microsoft.com/office/2007/relationships/hdphoto" Target="../media/hdphoto5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6" Type="http://schemas.microsoft.com/office/2007/relationships/hdphoto" Target="../media/hdphoto7.wdp"/><Relationship Id="rId5" Type="http://schemas.openxmlformats.org/officeDocument/2006/relationships/image" Target="../media/image26.png"/><Relationship Id="rId4" Type="http://schemas.microsoft.com/office/2007/relationships/hdphoto" Target="../media/hdphoto6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4" Type="http://schemas.microsoft.com/office/2007/relationships/hdphoto" Target="../media/hdphoto6.wdp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www.facebook.com/groups/443096903751589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gif"/><Relationship Id="rId7" Type="http://schemas.openxmlformats.org/officeDocument/2006/relationships/image" Target="../media/image9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audio" Target="../media/audio1.wav"/><Relationship Id="rId7" Type="http://schemas.openxmlformats.org/officeDocument/2006/relationships/image" Target="../media/image5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.png"/><Relationship Id="rId11" Type="http://schemas.openxmlformats.org/officeDocument/2006/relationships/image" Target="../media/image14.png"/><Relationship Id="rId5" Type="http://schemas.openxmlformats.org/officeDocument/2006/relationships/image" Target="../media/image4.gif"/><Relationship Id="rId10" Type="http://schemas.openxmlformats.org/officeDocument/2006/relationships/image" Target="../media/image13.png"/><Relationship Id="rId4" Type="http://schemas.openxmlformats.org/officeDocument/2006/relationships/audio" Target="../media/audio2.wav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audio2.wav"/><Relationship Id="rId7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.gif"/><Relationship Id="rId5" Type="http://schemas.openxmlformats.org/officeDocument/2006/relationships/image" Target="../media/image6.png"/><Relationship Id="rId10" Type="http://schemas.openxmlformats.org/officeDocument/2006/relationships/image" Target="../media/image14.png"/><Relationship Id="rId4" Type="http://schemas.openxmlformats.org/officeDocument/2006/relationships/image" Target="../media/image4.gif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audio" Target="../media/audio1.wav"/><Relationship Id="rId7" Type="http://schemas.openxmlformats.org/officeDocument/2006/relationships/image" Target="../media/image5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.png"/><Relationship Id="rId11" Type="http://schemas.openxmlformats.org/officeDocument/2006/relationships/image" Target="../media/image14.png"/><Relationship Id="rId5" Type="http://schemas.openxmlformats.org/officeDocument/2006/relationships/image" Target="../media/image4.gif"/><Relationship Id="rId10" Type="http://schemas.openxmlformats.org/officeDocument/2006/relationships/image" Target="../media/image13.png"/><Relationship Id="rId4" Type="http://schemas.openxmlformats.org/officeDocument/2006/relationships/audio" Target="../media/audio2.wav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microsoft.com/office/2007/relationships/media" Target="../media/media2.mp3"/><Relationship Id="rId7" Type="http://schemas.openxmlformats.org/officeDocument/2006/relationships/image" Target="../media/image1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5.png"/><Relationship Id="rId5" Type="http://schemas.openxmlformats.org/officeDocument/2006/relationships/slideLayout" Target="../slideLayouts/slideLayout9.xml"/><Relationship Id="rId4" Type="http://schemas.openxmlformats.org/officeDocument/2006/relationships/audio" Target="../media/media2.mp3"/><Relationship Id="rId9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>
            <a:extLst>
              <a:ext uri="{FF2B5EF4-FFF2-40B4-BE49-F238E27FC236}">
                <a16:creationId xmlns:a16="http://schemas.microsoft.com/office/drawing/2014/main" id="{787280E3-5F4B-4E66-B931-45E5724039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4" r="1868"/>
          <a:stretch/>
        </p:blipFill>
        <p:spPr bwMode="auto">
          <a:xfrm>
            <a:off x="923168" y="1247826"/>
            <a:ext cx="10315501" cy="2831805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ED7C2BA5-C3E9-44F6-93C0-B61F07D59E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333"/>
          <a:stretch/>
        </p:blipFill>
        <p:spPr bwMode="auto">
          <a:xfrm>
            <a:off x="10701802" y="0"/>
            <a:ext cx="1347870" cy="1247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A6D1538C-C9A7-4AA4-AEFB-F84C3D91483C}"/>
              </a:ext>
            </a:extLst>
          </p:cNvPr>
          <p:cNvGrpSpPr/>
          <p:nvPr/>
        </p:nvGrpSpPr>
        <p:grpSpPr>
          <a:xfrm>
            <a:off x="2835529" y="1696195"/>
            <a:ext cx="7866273" cy="2215991"/>
            <a:chOff x="2544762" y="859312"/>
            <a:chExt cx="7924800" cy="2215991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BC06A1B-63E6-47E0-A321-1B2383F6019C}"/>
                </a:ext>
              </a:extLst>
            </p:cNvPr>
            <p:cNvSpPr txBox="1"/>
            <p:nvPr/>
          </p:nvSpPr>
          <p:spPr>
            <a:xfrm>
              <a:off x="2544762" y="859312"/>
              <a:ext cx="7877036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r>
                <a:rPr lang="en-US" sz="13700" b="1">
                  <a:ln w="11430"/>
                  <a:solidFill>
                    <a:srgbClr val="FF000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TOÁN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10FB492-560B-4BE1-8156-E2465E297602}"/>
                </a:ext>
              </a:extLst>
            </p:cNvPr>
            <p:cNvSpPr txBox="1"/>
            <p:nvPr/>
          </p:nvSpPr>
          <p:spPr>
            <a:xfrm>
              <a:off x="7926526" y="859312"/>
              <a:ext cx="2543036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r>
                <a:rPr lang="en-US" sz="13700" b="1" spc="149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738E1BAF-9972-467C-8464-EDF6F1A7988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83" b="21526"/>
          <a:stretch/>
        </p:blipFill>
        <p:spPr>
          <a:xfrm>
            <a:off x="3617245" y="4226850"/>
            <a:ext cx="4664076" cy="243420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71F5B1D2-199A-4F30-A8AD-7E95D3C0B1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2" t="46913" r="11724" b="-1059"/>
          <a:stretch/>
        </p:blipFill>
        <p:spPr bwMode="auto">
          <a:xfrm>
            <a:off x="-496593" y="2305344"/>
            <a:ext cx="13133302" cy="4348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3EA7249-72B6-44E2-B86D-5D56BF456BF7}"/>
              </a:ext>
            </a:extLst>
          </p:cNvPr>
          <p:cNvSpPr/>
          <p:nvPr/>
        </p:nvSpPr>
        <p:spPr>
          <a:xfrm>
            <a:off x="1148798" y="2736505"/>
            <a:ext cx="1346844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5000" b="1">
                <a:solidFill>
                  <a:srgbClr val="7030A0"/>
                </a:solidFill>
                <a:latin typeface="HP001 4 hàng" pitchFamily="34" charset="0"/>
              </a:rPr>
              <a:t>548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F05A203-EFCE-43E4-8AD1-A6104493A629}"/>
              </a:ext>
            </a:extLst>
          </p:cNvPr>
          <p:cNvSpPr/>
          <p:nvPr/>
        </p:nvSpPr>
        <p:spPr>
          <a:xfrm>
            <a:off x="930426" y="3687464"/>
            <a:ext cx="1825493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>
            <a:spAutoFit/>
          </a:bodyPr>
          <a:lstStyle/>
          <a:p>
            <a:pPr algn="ctr"/>
            <a:r>
              <a:rPr lang="en-US" sz="5000" b="1">
                <a:solidFill>
                  <a:srgbClr val="7030A0"/>
                </a:solidFill>
                <a:latin typeface="HP001 4 hàng" pitchFamily="34" charset="0"/>
              </a:rPr>
              <a:t>312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A8D8E42-0913-4FCB-B009-46A2A8DDAB1B}"/>
              </a:ext>
            </a:extLst>
          </p:cNvPr>
          <p:cNvSpPr/>
          <p:nvPr/>
        </p:nvSpPr>
        <p:spPr>
          <a:xfrm>
            <a:off x="816000" y="3227992"/>
            <a:ext cx="574196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5000" b="1">
                <a:solidFill>
                  <a:srgbClr val="7030A0"/>
                </a:solidFill>
                <a:latin typeface="HP001 4 hàng" pitchFamily="34" charset="0"/>
              </a:rPr>
              <a:t>+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B7ED280-8E06-46A7-AA80-FCBC1155A4AA}"/>
              </a:ext>
            </a:extLst>
          </p:cNvPr>
          <p:cNvCxnSpPr>
            <a:cxnSpLocks/>
          </p:cNvCxnSpPr>
          <p:nvPr/>
        </p:nvCxnSpPr>
        <p:spPr>
          <a:xfrm flipV="1">
            <a:off x="959373" y="4389413"/>
            <a:ext cx="1444706" cy="906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1147ED7B-B7C1-4694-9AA8-02F356C533DA}"/>
              </a:ext>
            </a:extLst>
          </p:cNvPr>
          <p:cNvSpPr/>
          <p:nvPr/>
        </p:nvSpPr>
        <p:spPr>
          <a:xfrm>
            <a:off x="1945169" y="4626693"/>
            <a:ext cx="582212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5000" b="1">
                <a:solidFill>
                  <a:srgbClr val="7030A0"/>
                </a:solidFill>
                <a:latin typeface="HP001 4 hàng" pitchFamily="34" charset="0"/>
              </a:rPr>
              <a:t>0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A883E55-6B8E-4FBE-938D-883E5374EFE7}"/>
              </a:ext>
            </a:extLst>
          </p:cNvPr>
          <p:cNvSpPr/>
          <p:nvPr/>
        </p:nvSpPr>
        <p:spPr>
          <a:xfrm>
            <a:off x="1546584" y="4626693"/>
            <a:ext cx="574196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5000" b="1">
                <a:solidFill>
                  <a:srgbClr val="7030A0"/>
                </a:solidFill>
                <a:latin typeface="HP001 4 hàng" pitchFamily="34" charset="0"/>
              </a:rPr>
              <a:t>5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78D72C5-C659-4CB7-A89A-EA1ADE497BC2}"/>
              </a:ext>
            </a:extLst>
          </p:cNvPr>
          <p:cNvSpPr/>
          <p:nvPr/>
        </p:nvSpPr>
        <p:spPr>
          <a:xfrm>
            <a:off x="3961291" y="2745565"/>
            <a:ext cx="1412566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5000" b="1">
                <a:solidFill>
                  <a:srgbClr val="7030A0"/>
                </a:solidFill>
                <a:latin typeface="HP001 4 hàng" pitchFamily="34" charset="0"/>
              </a:rPr>
              <a:t>592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346ED1D-88E3-4FC6-84CD-43844B8EF34C}"/>
              </a:ext>
            </a:extLst>
          </p:cNvPr>
          <p:cNvSpPr/>
          <p:nvPr/>
        </p:nvSpPr>
        <p:spPr>
          <a:xfrm>
            <a:off x="3856894" y="3693659"/>
            <a:ext cx="1633373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>
            <a:spAutoFit/>
          </a:bodyPr>
          <a:lstStyle/>
          <a:p>
            <a:pPr algn="ctr"/>
            <a:r>
              <a:rPr lang="en-US" sz="5000" b="1">
                <a:solidFill>
                  <a:srgbClr val="7030A0"/>
                </a:solidFill>
                <a:latin typeface="HP001 4 hàng" pitchFamily="34" charset="0"/>
              </a:rPr>
              <a:t>234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DCE34C5-7AAC-4009-9150-D77BE95F055F}"/>
              </a:ext>
            </a:extLst>
          </p:cNvPr>
          <p:cNvSpPr/>
          <p:nvPr/>
        </p:nvSpPr>
        <p:spPr>
          <a:xfrm>
            <a:off x="3663834" y="3233602"/>
            <a:ext cx="574196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5000" b="1">
                <a:solidFill>
                  <a:srgbClr val="7030A0"/>
                </a:solidFill>
                <a:latin typeface="HP001 4 hàng" pitchFamily="34" charset="0"/>
              </a:rPr>
              <a:t>+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7EAE150-09C7-4F92-ACFB-DE9167B001D6}"/>
              </a:ext>
            </a:extLst>
          </p:cNvPr>
          <p:cNvCxnSpPr>
            <a:cxnSpLocks/>
          </p:cNvCxnSpPr>
          <p:nvPr/>
        </p:nvCxnSpPr>
        <p:spPr>
          <a:xfrm>
            <a:off x="3820244" y="4393943"/>
            <a:ext cx="1495971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90376E79-6D27-4E39-89DD-B655398C2BD6}"/>
              </a:ext>
            </a:extLst>
          </p:cNvPr>
          <p:cNvSpPr/>
          <p:nvPr/>
        </p:nvSpPr>
        <p:spPr>
          <a:xfrm>
            <a:off x="4802567" y="4626693"/>
            <a:ext cx="582212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5000" b="1">
                <a:solidFill>
                  <a:srgbClr val="7030A0"/>
                </a:solidFill>
                <a:latin typeface="HP001 4 hàng" pitchFamily="34" charset="0"/>
              </a:rPr>
              <a:t>6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3CF1317-A66B-461C-B54D-1D2A560128B1}"/>
              </a:ext>
            </a:extLst>
          </p:cNvPr>
          <p:cNvSpPr/>
          <p:nvPr/>
        </p:nvSpPr>
        <p:spPr>
          <a:xfrm>
            <a:off x="4343954" y="4626693"/>
            <a:ext cx="628698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5000" b="1">
                <a:solidFill>
                  <a:srgbClr val="7030A0"/>
                </a:solidFill>
                <a:latin typeface="HP001 4 hàng" pitchFamily="34" charset="0"/>
              </a:rPr>
              <a:t>2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A670A03-6034-4E9B-801B-171DC1440FD1}"/>
              </a:ext>
            </a:extLst>
          </p:cNvPr>
          <p:cNvSpPr/>
          <p:nvPr/>
        </p:nvSpPr>
        <p:spPr>
          <a:xfrm>
            <a:off x="6784628" y="2745565"/>
            <a:ext cx="1369286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5000" b="1">
                <a:solidFill>
                  <a:srgbClr val="7030A0"/>
                </a:solidFill>
                <a:latin typeface="HP001 4 hàng" pitchFamily="34" charset="0"/>
              </a:rPr>
              <a:t>690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CEF7A5A-AC0D-47C4-8443-68B055AFBCAD}"/>
              </a:ext>
            </a:extLst>
          </p:cNvPr>
          <p:cNvSpPr/>
          <p:nvPr/>
        </p:nvSpPr>
        <p:spPr>
          <a:xfrm>
            <a:off x="7214846" y="3693659"/>
            <a:ext cx="949299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5000" b="1">
                <a:solidFill>
                  <a:srgbClr val="7030A0"/>
                </a:solidFill>
                <a:latin typeface="HP001 4 hàng" pitchFamily="34" charset="0"/>
              </a:rPr>
              <a:t>89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980EF73-DCA3-45B5-B8E4-E8E95218513B}"/>
              </a:ext>
            </a:extLst>
          </p:cNvPr>
          <p:cNvSpPr/>
          <p:nvPr/>
        </p:nvSpPr>
        <p:spPr>
          <a:xfrm>
            <a:off x="6514078" y="3233602"/>
            <a:ext cx="574196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5000" b="1">
                <a:solidFill>
                  <a:srgbClr val="7030A0"/>
                </a:solidFill>
                <a:latin typeface="HP001 4 hàng" pitchFamily="34" charset="0"/>
              </a:rPr>
              <a:t>+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538FBEF-1877-4F01-873C-112DDD1B3537}"/>
              </a:ext>
            </a:extLst>
          </p:cNvPr>
          <p:cNvCxnSpPr>
            <a:cxnSpLocks/>
          </p:cNvCxnSpPr>
          <p:nvPr/>
        </p:nvCxnSpPr>
        <p:spPr>
          <a:xfrm>
            <a:off x="6657788" y="4393943"/>
            <a:ext cx="1495971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D4ED248F-B345-4C04-954F-5D2D8A3FFA10}"/>
              </a:ext>
            </a:extLst>
          </p:cNvPr>
          <p:cNvSpPr/>
          <p:nvPr/>
        </p:nvSpPr>
        <p:spPr>
          <a:xfrm>
            <a:off x="7562454" y="4626693"/>
            <a:ext cx="582212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5000" b="1">
                <a:solidFill>
                  <a:srgbClr val="7030A0"/>
                </a:solidFill>
                <a:latin typeface="HP001 4 hàng" pitchFamily="34" charset="0"/>
              </a:rPr>
              <a:t>9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22921CE-6170-4F20-84E1-47FD9FD693C3}"/>
              </a:ext>
            </a:extLst>
          </p:cNvPr>
          <p:cNvSpPr/>
          <p:nvPr/>
        </p:nvSpPr>
        <p:spPr>
          <a:xfrm>
            <a:off x="7212538" y="4626693"/>
            <a:ext cx="554959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5000" b="1">
                <a:solidFill>
                  <a:srgbClr val="7030A0"/>
                </a:solidFill>
                <a:latin typeface="HP001 4 hàng" pitchFamily="34" charset="0"/>
              </a:rPr>
              <a:t>7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5756F86-FCD6-4972-97B5-7B8B35FE79C0}"/>
              </a:ext>
            </a:extLst>
          </p:cNvPr>
          <p:cNvSpPr/>
          <p:nvPr/>
        </p:nvSpPr>
        <p:spPr>
          <a:xfrm>
            <a:off x="9651921" y="2745565"/>
            <a:ext cx="1407758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5000" b="1">
                <a:solidFill>
                  <a:srgbClr val="7030A0"/>
                </a:solidFill>
                <a:latin typeface="HP001 4 hàng" pitchFamily="34" charset="0"/>
              </a:rPr>
              <a:t>427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7837222-ADE4-4766-AA3A-FD1A86966663}"/>
              </a:ext>
            </a:extLst>
          </p:cNvPr>
          <p:cNvSpPr/>
          <p:nvPr/>
        </p:nvSpPr>
        <p:spPr>
          <a:xfrm>
            <a:off x="9808215" y="3693659"/>
            <a:ext cx="1244251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5000" b="1">
                <a:solidFill>
                  <a:srgbClr val="7030A0"/>
                </a:solidFill>
                <a:latin typeface="HP001 4 hàng" pitchFamily="34" charset="0"/>
              </a:rPr>
              <a:t>125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337F265-A087-443C-B4C0-C8604A8B57D1}"/>
              </a:ext>
            </a:extLst>
          </p:cNvPr>
          <p:cNvSpPr/>
          <p:nvPr/>
        </p:nvSpPr>
        <p:spPr>
          <a:xfrm>
            <a:off x="9349806" y="3233602"/>
            <a:ext cx="574196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5000" b="1">
                <a:solidFill>
                  <a:srgbClr val="7030A0"/>
                </a:solidFill>
                <a:latin typeface="HP001 4 hàng" pitchFamily="34" charset="0"/>
              </a:rPr>
              <a:t>+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B881047-E599-4B73-B636-036444F400A1}"/>
              </a:ext>
            </a:extLst>
          </p:cNvPr>
          <p:cNvCxnSpPr>
            <a:cxnSpLocks/>
          </p:cNvCxnSpPr>
          <p:nvPr/>
        </p:nvCxnSpPr>
        <p:spPr>
          <a:xfrm>
            <a:off x="9506216" y="4393943"/>
            <a:ext cx="1495971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72F67397-32DD-4A67-9B6D-7664930D46AB}"/>
              </a:ext>
            </a:extLst>
          </p:cNvPr>
          <p:cNvSpPr/>
          <p:nvPr/>
        </p:nvSpPr>
        <p:spPr>
          <a:xfrm>
            <a:off x="10495093" y="4626693"/>
            <a:ext cx="628698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5000" b="1">
                <a:solidFill>
                  <a:srgbClr val="7030A0"/>
                </a:solidFill>
                <a:latin typeface="HP001 4 hàng" pitchFamily="34" charset="0"/>
              </a:rPr>
              <a:t>2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7BE91C3-64C9-4335-8B69-9BA52B6FF294}"/>
              </a:ext>
            </a:extLst>
          </p:cNvPr>
          <p:cNvSpPr/>
          <p:nvPr/>
        </p:nvSpPr>
        <p:spPr>
          <a:xfrm>
            <a:off x="10119534" y="4626693"/>
            <a:ext cx="570990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5000" b="1">
                <a:solidFill>
                  <a:srgbClr val="7030A0"/>
                </a:solidFill>
                <a:latin typeface="HP001 4 hàng" pitchFamily="34" charset="0"/>
              </a:rPr>
              <a:t>5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grpSp>
        <p:nvGrpSpPr>
          <p:cNvPr id="27" name="Google Shape;4386;p6">
            <a:extLst>
              <a:ext uri="{FF2B5EF4-FFF2-40B4-BE49-F238E27FC236}">
                <a16:creationId xmlns:a16="http://schemas.microsoft.com/office/drawing/2014/main" id="{6C90B0BA-3409-4C26-BDCB-937AD5AADE90}"/>
              </a:ext>
            </a:extLst>
          </p:cNvPr>
          <p:cNvGrpSpPr/>
          <p:nvPr/>
        </p:nvGrpSpPr>
        <p:grpSpPr>
          <a:xfrm>
            <a:off x="432132" y="252865"/>
            <a:ext cx="7030148" cy="614083"/>
            <a:chOff x="1183343" y="1464304"/>
            <a:chExt cx="7030148" cy="614083"/>
          </a:xfrm>
        </p:grpSpPr>
        <p:sp>
          <p:nvSpPr>
            <p:cNvPr id="28" name="Google Shape;4387;p6">
              <a:extLst>
                <a:ext uri="{FF2B5EF4-FFF2-40B4-BE49-F238E27FC236}">
                  <a16:creationId xmlns:a16="http://schemas.microsoft.com/office/drawing/2014/main" id="{44A3C0BF-7DB6-412B-B060-46F9B1C689B4}"/>
                </a:ext>
              </a:extLst>
            </p:cNvPr>
            <p:cNvSpPr txBox="1"/>
            <p:nvPr/>
          </p:nvSpPr>
          <p:spPr>
            <a:xfrm>
              <a:off x="1804762" y="1493652"/>
              <a:ext cx="6408729" cy="5847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dk1"/>
                  </a:solidFill>
                </a:rPr>
                <a:t>Đặt tính rồi tính.</a:t>
              </a:r>
              <a:endParaRPr sz="2000"/>
            </a:p>
          </p:txBody>
        </p:sp>
        <p:sp>
          <p:nvSpPr>
            <p:cNvPr id="29" name="Google Shape;4388;p6">
              <a:extLst>
                <a:ext uri="{FF2B5EF4-FFF2-40B4-BE49-F238E27FC236}">
                  <a16:creationId xmlns:a16="http://schemas.microsoft.com/office/drawing/2014/main" id="{EE02FE6F-563E-4C72-82E7-B0BCE1319401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rgbClr val="AA266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/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3A05FBFD-0BA5-47E3-94B6-A8D64BC81691}"/>
              </a:ext>
            </a:extLst>
          </p:cNvPr>
          <p:cNvSpPr txBox="1"/>
          <p:nvPr/>
        </p:nvSpPr>
        <p:spPr>
          <a:xfrm>
            <a:off x="522264" y="1241722"/>
            <a:ext cx="11117310" cy="584775"/>
          </a:xfrm>
          <a:prstGeom prst="rect">
            <a:avLst/>
          </a:prstGeom>
          <a:solidFill>
            <a:srgbClr val="FFFF99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r>
              <a:rPr lang="en-US" sz="3200"/>
              <a:t>548 + 312          592 +234             690 + 89           427 + 125 </a:t>
            </a:r>
            <a:endParaRPr lang="en-US" sz="3200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9942254-6C54-4BF2-AF95-34AFA7A0AE16}"/>
              </a:ext>
            </a:extLst>
          </p:cNvPr>
          <p:cNvSpPr/>
          <p:nvPr/>
        </p:nvSpPr>
        <p:spPr>
          <a:xfrm>
            <a:off x="1153750" y="4626693"/>
            <a:ext cx="551754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5000" b="1">
                <a:solidFill>
                  <a:srgbClr val="7030A0"/>
                </a:solidFill>
                <a:latin typeface="HP001 4 hàng" pitchFamily="34" charset="0"/>
              </a:rPr>
              <a:t>8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79B2E97-7E0E-450D-B4D8-7FDA0290E79B}"/>
              </a:ext>
            </a:extLst>
          </p:cNvPr>
          <p:cNvSpPr/>
          <p:nvPr/>
        </p:nvSpPr>
        <p:spPr>
          <a:xfrm>
            <a:off x="3954940" y="4626693"/>
            <a:ext cx="566181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5000" b="1">
                <a:solidFill>
                  <a:srgbClr val="7030A0"/>
                </a:solidFill>
                <a:latin typeface="HP001 4 hàng" pitchFamily="34" charset="0"/>
              </a:rPr>
              <a:t>8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CC55F96-8A75-460D-B90C-74E6DFFD6D36}"/>
              </a:ext>
            </a:extLst>
          </p:cNvPr>
          <p:cNvSpPr/>
          <p:nvPr/>
        </p:nvSpPr>
        <p:spPr>
          <a:xfrm>
            <a:off x="6832503" y="4626693"/>
            <a:ext cx="554960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5000" b="1">
                <a:solidFill>
                  <a:srgbClr val="7030A0"/>
                </a:solidFill>
                <a:latin typeface="HP001 4 hàng" pitchFamily="34" charset="0"/>
              </a:rPr>
              <a:t>7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F621B1A0-E267-4240-9E09-38795A0351E7}"/>
              </a:ext>
            </a:extLst>
          </p:cNvPr>
          <p:cNvSpPr/>
          <p:nvPr/>
        </p:nvSpPr>
        <p:spPr>
          <a:xfrm>
            <a:off x="9674272" y="4626693"/>
            <a:ext cx="570990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5000" b="1">
                <a:solidFill>
                  <a:srgbClr val="7030A0"/>
                </a:solidFill>
                <a:latin typeface="HP001 4 hàng" pitchFamily="34" charset="0"/>
              </a:rPr>
              <a:t>5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0414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8" grpId="0"/>
      <p:bldP spid="9" grpId="0"/>
      <p:bldP spid="10" grpId="0"/>
      <p:bldP spid="11" grpId="0"/>
      <p:bldP spid="13" grpId="0"/>
      <p:bldP spid="14" grpId="0"/>
      <p:bldP spid="15" grpId="0"/>
      <p:bldP spid="16" grpId="0"/>
      <p:bldP spid="17" grpId="0"/>
      <p:bldP spid="19" grpId="0"/>
      <p:bldP spid="20" grpId="0"/>
      <p:bldP spid="21" grpId="0"/>
      <p:bldP spid="22" grpId="0"/>
      <p:bldP spid="23" grpId="0"/>
      <p:bldP spid="25" grpId="0"/>
      <p:bldP spid="26" grpId="0"/>
      <p:bldP spid="31" grpId="0"/>
      <p:bldP spid="34" grpId="0"/>
      <p:bldP spid="36" grpId="0"/>
      <p:bldP spid="3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14">
            <a:extLst>
              <a:ext uri="{FF2B5EF4-FFF2-40B4-BE49-F238E27FC236}">
                <a16:creationId xmlns:a16="http://schemas.microsoft.com/office/drawing/2014/main" id="{9941FAB2-C050-4D58-8403-3469CC18AAAB}"/>
              </a:ext>
            </a:extLst>
          </p:cNvPr>
          <p:cNvSpPr/>
          <p:nvPr/>
        </p:nvSpPr>
        <p:spPr>
          <a:xfrm>
            <a:off x="7874841" y="475713"/>
            <a:ext cx="1790924" cy="48844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oogle Shape;4386;p6">
            <a:extLst>
              <a:ext uri="{FF2B5EF4-FFF2-40B4-BE49-F238E27FC236}">
                <a16:creationId xmlns:a16="http://schemas.microsoft.com/office/drawing/2014/main" id="{FF7D3205-6661-450B-B5E0-47F8CA89B9E2}"/>
              </a:ext>
            </a:extLst>
          </p:cNvPr>
          <p:cNvGrpSpPr/>
          <p:nvPr/>
        </p:nvGrpSpPr>
        <p:grpSpPr>
          <a:xfrm>
            <a:off x="376617" y="319678"/>
            <a:ext cx="11420642" cy="1229636"/>
            <a:chOff x="1183343" y="1464304"/>
            <a:chExt cx="11420642" cy="1229636"/>
          </a:xfrm>
        </p:grpSpPr>
        <p:sp>
          <p:nvSpPr>
            <p:cNvPr id="18" name="Google Shape;4387;p6">
              <a:extLst>
                <a:ext uri="{FF2B5EF4-FFF2-40B4-BE49-F238E27FC236}">
                  <a16:creationId xmlns:a16="http://schemas.microsoft.com/office/drawing/2014/main" id="{D8834DB1-2435-4DE1-97CD-64F40B28AA34}"/>
                </a:ext>
              </a:extLst>
            </p:cNvPr>
            <p:cNvSpPr txBox="1"/>
            <p:nvPr/>
          </p:nvSpPr>
          <p:spPr>
            <a:xfrm>
              <a:off x="1804762" y="1493652"/>
              <a:ext cx="10799223" cy="12002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algn="just"/>
              <a:r>
                <a:rPr lang="en-US" sz="3600"/>
                <a:t>Toà nhà A cao 336 m. Tòa nhà B cao hơn tòa nhà A là 129 m. Hỏi tòa nhà B cao bao nhiêu mét?</a:t>
              </a:r>
              <a:endParaRPr lang="en-US" sz="3600" dirty="0"/>
            </a:p>
          </p:txBody>
        </p:sp>
        <p:sp>
          <p:nvSpPr>
            <p:cNvPr id="19" name="Google Shape;4388;p6">
              <a:extLst>
                <a:ext uri="{FF2B5EF4-FFF2-40B4-BE49-F238E27FC236}">
                  <a16:creationId xmlns:a16="http://schemas.microsoft.com/office/drawing/2014/main" id="{ED2FB827-EE65-4A08-8B14-DB7328B5F12D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rgbClr val="AA266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/>
            </a:p>
          </p:txBody>
        </p:sp>
      </p:grp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628B5D0-B6F4-447F-97C9-3ABFEAAE1124}"/>
              </a:ext>
            </a:extLst>
          </p:cNvPr>
          <p:cNvCxnSpPr>
            <a:cxnSpLocks/>
          </p:cNvCxnSpPr>
          <p:nvPr/>
        </p:nvCxnSpPr>
        <p:spPr>
          <a:xfrm flipV="1">
            <a:off x="3124247" y="1471361"/>
            <a:ext cx="6874192" cy="22479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5AC2574B-1FC9-479F-A2FC-582BBFF2BA27}"/>
              </a:ext>
            </a:extLst>
          </p:cNvPr>
          <p:cNvSpPr txBox="1"/>
          <p:nvPr/>
        </p:nvSpPr>
        <p:spPr>
          <a:xfrm>
            <a:off x="947205" y="3169954"/>
            <a:ext cx="35276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i="1">
                <a:latin typeface="Arial" panose="020B0604020202020204" pitchFamily="34" charset="0"/>
                <a:cs typeface="Arial" panose="020B0604020202020204" pitchFamily="34" charset="0"/>
              </a:rPr>
              <a:t>Tóm tắt:</a:t>
            </a:r>
            <a:endParaRPr lang="vi-VN" sz="3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DB83CB7-8658-46ED-9E36-050398D27614}"/>
              </a:ext>
            </a:extLst>
          </p:cNvPr>
          <p:cNvSpPr txBox="1"/>
          <p:nvPr/>
        </p:nvSpPr>
        <p:spPr>
          <a:xfrm>
            <a:off x="976480" y="4025151"/>
            <a:ext cx="63315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Toà A				: 336 m</a:t>
            </a:r>
            <a:endParaRPr lang="vi-VN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C024DA9-3EE6-40EC-A9B9-8F32A1EB158C}"/>
              </a:ext>
            </a:extLst>
          </p:cNvPr>
          <p:cNvSpPr txBox="1"/>
          <p:nvPr/>
        </p:nvSpPr>
        <p:spPr>
          <a:xfrm>
            <a:off x="976480" y="4774559"/>
            <a:ext cx="111853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Toà B cao hơn toà A	: 129 m</a:t>
            </a:r>
            <a:endParaRPr lang="vi-VN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C98BC4D-006C-4715-AC32-4CE4651A22BD}"/>
              </a:ext>
            </a:extLst>
          </p:cNvPr>
          <p:cNvSpPr txBox="1"/>
          <p:nvPr/>
        </p:nvSpPr>
        <p:spPr>
          <a:xfrm>
            <a:off x="947205" y="5523967"/>
            <a:ext cx="9560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Toà B cao			: … m?</a:t>
            </a:r>
            <a:endParaRPr lang="vi-VN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D5D84FC-6DF8-474B-AAF4-01E52AF92AD8}"/>
              </a:ext>
            </a:extLst>
          </p:cNvPr>
          <p:cNvCxnSpPr>
            <a:cxnSpLocks/>
          </p:cNvCxnSpPr>
          <p:nvPr/>
        </p:nvCxnSpPr>
        <p:spPr>
          <a:xfrm>
            <a:off x="1161569" y="935236"/>
            <a:ext cx="4287285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9AD0005D-2492-41F5-A5A3-6945FEE84547}"/>
              </a:ext>
            </a:extLst>
          </p:cNvPr>
          <p:cNvCxnSpPr>
            <a:cxnSpLocks/>
          </p:cNvCxnSpPr>
          <p:nvPr/>
        </p:nvCxnSpPr>
        <p:spPr>
          <a:xfrm>
            <a:off x="5829137" y="935236"/>
            <a:ext cx="5923152" cy="13934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C3ED88A-D145-4D97-8042-4C916ED57A80}"/>
              </a:ext>
            </a:extLst>
          </p:cNvPr>
          <p:cNvCxnSpPr>
            <a:cxnSpLocks/>
          </p:cNvCxnSpPr>
          <p:nvPr/>
        </p:nvCxnSpPr>
        <p:spPr>
          <a:xfrm>
            <a:off x="1099395" y="1487407"/>
            <a:ext cx="1733746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32" name="Group 31">
            <a:extLst>
              <a:ext uri="{FF2B5EF4-FFF2-40B4-BE49-F238E27FC236}">
                <a16:creationId xmlns:a16="http://schemas.microsoft.com/office/drawing/2014/main" id="{FCCE22A7-62D0-43AC-B533-FAA219B9D698}"/>
              </a:ext>
            </a:extLst>
          </p:cNvPr>
          <p:cNvGrpSpPr/>
          <p:nvPr/>
        </p:nvGrpSpPr>
        <p:grpSpPr>
          <a:xfrm>
            <a:off x="9285216" y="1910044"/>
            <a:ext cx="2635780" cy="3994217"/>
            <a:chOff x="5428342" y="2693987"/>
            <a:chExt cx="1886859" cy="2859315"/>
          </a:xfrm>
        </p:grpSpPr>
        <p:pic>
          <p:nvPicPr>
            <p:cNvPr id="33" name="Picture 2" descr="Colored Buildings Representing Demographics - Buildings Cartoon Transparent  Background PNG Image | Transparent PNG Free Download on SeekPNG">
              <a:extLst>
                <a:ext uri="{FF2B5EF4-FFF2-40B4-BE49-F238E27FC236}">
                  <a16:creationId xmlns:a16="http://schemas.microsoft.com/office/drawing/2014/main" id="{56CF75CF-50D1-4698-9D6E-A4F3192D998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39480" b="88180" l="53902" r="66585">
                          <a14:foregroundMark x1="55976" y1="41608" x2="55976" y2="41608"/>
                          <a14:foregroundMark x1="59024" y1="41844" x2="59634" y2="41844"/>
                          <a14:foregroundMark x1="61463" y1="41844" x2="61463" y2="41844"/>
                          <a14:foregroundMark x1="64024" y1="42080" x2="64024" y2="42080"/>
                          <a14:foregroundMark x1="55000" y1="86761" x2="64634" y2="86761"/>
                        </a14:backgroundRemoval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275" t="36305" r="33499" b="11461"/>
            <a:stretch/>
          </p:blipFill>
          <p:spPr bwMode="auto">
            <a:xfrm>
              <a:off x="5428342" y="3448730"/>
              <a:ext cx="957944" cy="21045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2" descr="Colored Buildings Representing Demographics - Buildings Cartoon Transparent  Background PNG Image | Transparent PNG Free Download on SeekPNG">
              <a:extLst>
                <a:ext uri="{FF2B5EF4-FFF2-40B4-BE49-F238E27FC236}">
                  <a16:creationId xmlns:a16="http://schemas.microsoft.com/office/drawing/2014/main" id="{BF05DB6A-2296-4CEC-99B3-D4732339703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clrChange>
                <a:clrFrom>
                  <a:srgbClr val="F7F5F6"/>
                </a:clrFrom>
                <a:clrTo>
                  <a:srgbClr val="F7F5F6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572" t="17629" r="55534" b="11404"/>
            <a:stretch/>
          </p:blipFill>
          <p:spPr bwMode="auto">
            <a:xfrm>
              <a:off x="6386286" y="2693987"/>
              <a:ext cx="928915" cy="28593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B0F30363-97AA-4783-BA25-4822590A4C4E}"/>
              </a:ext>
            </a:extLst>
          </p:cNvPr>
          <p:cNvSpPr txBox="1"/>
          <p:nvPr/>
        </p:nvSpPr>
        <p:spPr>
          <a:xfrm>
            <a:off x="9664023" y="5904261"/>
            <a:ext cx="20871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EC6E19"/>
                </a:solidFill>
              </a:rPr>
              <a:t>A</a:t>
            </a:r>
            <a:r>
              <a:rPr lang="en-US" sz="2800" b="1" dirty="0"/>
              <a:t>           </a:t>
            </a:r>
            <a:r>
              <a:rPr lang="en-US" sz="2800" b="1" dirty="0">
                <a:solidFill>
                  <a:srgbClr val="0974BC"/>
                </a:solidFill>
              </a:rPr>
              <a:t>B</a:t>
            </a:r>
          </a:p>
        </p:txBody>
      </p:sp>
      <p:sp>
        <p:nvSpPr>
          <p:cNvPr id="36" name="Left Brace 35">
            <a:extLst>
              <a:ext uri="{FF2B5EF4-FFF2-40B4-BE49-F238E27FC236}">
                <a16:creationId xmlns:a16="http://schemas.microsoft.com/office/drawing/2014/main" id="{420322A5-8BAA-40A2-AB8F-428E83D367B9}"/>
              </a:ext>
            </a:extLst>
          </p:cNvPr>
          <p:cNvSpPr/>
          <p:nvPr/>
        </p:nvSpPr>
        <p:spPr>
          <a:xfrm>
            <a:off x="9005193" y="3258652"/>
            <a:ext cx="332275" cy="2508068"/>
          </a:xfrm>
          <a:prstGeom prst="leftBrace">
            <a:avLst>
              <a:gd name="adj1" fmla="val 38042"/>
              <a:gd name="adj2" fmla="val 50000"/>
            </a:avLst>
          </a:prstGeom>
          <a:ln w="28575">
            <a:solidFill>
              <a:srgbClr val="EC6E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E76F164-AB81-4D20-8073-7E239316956E}"/>
              </a:ext>
            </a:extLst>
          </p:cNvPr>
          <p:cNvSpPr txBox="1"/>
          <p:nvPr/>
        </p:nvSpPr>
        <p:spPr>
          <a:xfrm>
            <a:off x="7761960" y="4172698"/>
            <a:ext cx="13374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EC6E19"/>
                </a:solidFill>
              </a:rPr>
              <a:t>336 m</a:t>
            </a:r>
            <a:endParaRPr lang="en-US" sz="2800" dirty="0">
              <a:solidFill>
                <a:srgbClr val="0974BC"/>
              </a:solidFill>
            </a:endParaRPr>
          </a:p>
        </p:txBody>
      </p:sp>
      <p:sp>
        <p:nvSpPr>
          <p:cNvPr id="38" name="Left Brace 37">
            <a:extLst>
              <a:ext uri="{FF2B5EF4-FFF2-40B4-BE49-F238E27FC236}">
                <a16:creationId xmlns:a16="http://schemas.microsoft.com/office/drawing/2014/main" id="{7E1D0237-864E-4375-BFFB-2F898305877C}"/>
              </a:ext>
            </a:extLst>
          </p:cNvPr>
          <p:cNvSpPr/>
          <p:nvPr/>
        </p:nvSpPr>
        <p:spPr>
          <a:xfrm>
            <a:off x="10296827" y="2059692"/>
            <a:ext cx="332275" cy="1198960"/>
          </a:xfrm>
          <a:prstGeom prst="leftBrace">
            <a:avLst>
              <a:gd name="adj1" fmla="val 38042"/>
              <a:gd name="adj2" fmla="val 50000"/>
            </a:avLst>
          </a:prstGeom>
          <a:ln w="28575">
            <a:solidFill>
              <a:srgbClr val="0974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298C7A8-B529-4E1E-8AD6-219ED341A990}"/>
              </a:ext>
            </a:extLst>
          </p:cNvPr>
          <p:cNvSpPr txBox="1"/>
          <p:nvPr/>
        </p:nvSpPr>
        <p:spPr>
          <a:xfrm>
            <a:off x="9056394" y="2366311"/>
            <a:ext cx="13374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974BC"/>
                </a:solidFill>
              </a:rPr>
              <a:t>129 m</a:t>
            </a:r>
          </a:p>
        </p:txBody>
      </p:sp>
    </p:spTree>
    <p:extLst>
      <p:ext uri="{BB962C8B-B14F-4D97-AF65-F5344CB8AC3E}">
        <p14:creationId xmlns:p14="http://schemas.microsoft.com/office/powerpoint/2010/main" val="2896097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8" grpId="0"/>
      <p:bldP spid="9" grpId="0"/>
      <p:bldP spid="10" grpId="0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98214" y="514350"/>
            <a:ext cx="10639901" cy="5810250"/>
            <a:chOff x="631064" y="0"/>
            <a:chExt cx="10639901" cy="5810250"/>
          </a:xfrm>
        </p:grpSpPr>
        <p:pic>
          <p:nvPicPr>
            <p:cNvPr id="3" name="Picture 2" descr="E:\DT\Phần mềm\LuyenChuTieuHoc-2.8 (1)\LuyenChuTieuHoc-2.8\LuyenChuTieuHoc\Ảnh dòng kẻ sẵn cho môn toán\Dòng kẻ đen - 11 dòng - 15 ô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576" b="27585"/>
            <a:stretch/>
          </p:blipFill>
          <p:spPr bwMode="auto">
            <a:xfrm>
              <a:off x="631064" y="0"/>
              <a:ext cx="10639901" cy="581024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4" name="Straight Connector 3"/>
            <p:cNvCxnSpPr/>
            <p:nvPr/>
          </p:nvCxnSpPr>
          <p:spPr>
            <a:xfrm>
              <a:off x="631064" y="1"/>
              <a:ext cx="0" cy="581024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2918147" y="3013446"/>
            <a:ext cx="11041402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>
              <a:spcAft>
                <a:spcPts val="750"/>
              </a:spcAft>
              <a:defRPr/>
            </a:pPr>
            <a:r>
              <a:rPr lang="vi-VN" altLang="en-US" sz="3800" b="1">
                <a:solidFill>
                  <a:srgbClr val="7030A0"/>
                </a:solidFill>
                <a:latin typeface="HP001 4 hàng" pitchFamily="34" charset="0"/>
              </a:rPr>
              <a:t>Số </a:t>
            </a:r>
            <a:r>
              <a:rPr lang="el-GR" altLang="en-US" sz="3800" b="1">
                <a:solidFill>
                  <a:srgbClr val="7030A0"/>
                </a:solidFill>
                <a:latin typeface="HP001 4 hàng" pitchFamily="34" charset="0"/>
              </a:rPr>
              <a:t>Ε˛</a:t>
            </a:r>
            <a:r>
              <a:rPr lang="vi-VN" altLang="en-US" sz="3800" b="1">
                <a:solidFill>
                  <a:srgbClr val="7030A0"/>
                </a:solidFill>
                <a:latin typeface="HP001 4 hàng" pitchFamily="34" charset="0"/>
              </a:rPr>
              <a:t>t Ǉ</a:t>
            </a:r>
            <a:r>
              <a:rPr lang="en-US" altLang="en-US" sz="3800" b="1">
                <a:solidFill>
                  <a:srgbClr val="7030A0"/>
                </a:solidFill>
              </a:rPr>
              <a:t>ʄ</a:t>
            </a:r>
            <a:r>
              <a:rPr lang="vi-VN" altLang="en-US" sz="3800" b="1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l-GR" altLang="en-US" sz="3800" b="1">
                <a:solidFill>
                  <a:srgbClr val="7030A0"/>
                </a:solidFill>
                <a:latin typeface="HP001 4 hàng" pitchFamily="34" charset="0"/>
              </a:rPr>
              <a:t>η</a:t>
            </a:r>
            <a:r>
              <a:rPr lang="vi-VN" altLang="en-US" sz="3800" b="1">
                <a:solidFill>
                  <a:srgbClr val="7030A0"/>
                </a:solidFill>
                <a:latin typeface="HP001 4 hàng" pitchFamily="34" charset="0"/>
              </a:rPr>
              <a:t>à B cao là</a:t>
            </a:r>
            <a:r>
              <a:rPr lang="en-US" altLang="en-US" sz="3800" b="1">
                <a:solidFill>
                  <a:srgbClr val="7030A0"/>
                </a:solidFill>
                <a:latin typeface="HP001 4 hàng" pitchFamily="34" charset="0"/>
              </a:rPr>
              <a:t>:</a:t>
            </a:r>
            <a:endParaRPr lang="en-US" altLang="en-US" sz="38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3595815" y="3733925"/>
            <a:ext cx="8686800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>
              <a:spcAft>
                <a:spcPts val="750"/>
              </a:spcAft>
              <a:defRPr/>
            </a:pPr>
            <a:r>
              <a:rPr lang="en-US" altLang="en-US" sz="3800" b="1" dirty="0">
                <a:solidFill>
                  <a:srgbClr val="7030A0"/>
                </a:solidFill>
                <a:latin typeface="HP001 4 hàng" pitchFamily="34" charset="0"/>
              </a:rPr>
              <a:t>336 + 129 = 465 (j)</a:t>
            </a: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4350108" y="4453773"/>
            <a:ext cx="8686800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>
              <a:spcAft>
                <a:spcPts val="750"/>
              </a:spcAft>
              <a:defRPr/>
            </a:pPr>
            <a:r>
              <a:rPr lang="en-US" altLang="en-US" sz="3800" b="1">
                <a:solidFill>
                  <a:srgbClr val="7030A0"/>
                </a:solidFill>
                <a:latin typeface="HP001 4 hàng" pitchFamily="34" charset="0"/>
              </a:rPr>
              <a:t>Đáp số: 465 </a:t>
            </a:r>
            <a:r>
              <a:rPr lang="el-GR" altLang="en-US" sz="3800" b="1">
                <a:solidFill>
                  <a:srgbClr val="7030A0"/>
                </a:solidFill>
                <a:latin typeface="HP001 4 hàng" pitchFamily="34" charset="0"/>
              </a:rPr>
              <a:t>Ε˛</a:t>
            </a:r>
            <a:r>
              <a:rPr lang="vi-VN" altLang="en-US" sz="3800" b="1">
                <a:solidFill>
                  <a:srgbClr val="7030A0"/>
                </a:solidFill>
                <a:latin typeface="HP001 4 hàng" pitchFamily="34" charset="0"/>
              </a:rPr>
              <a:t>t</a:t>
            </a:r>
            <a:r>
              <a:rPr lang="en-US" altLang="en-US" sz="3800" b="1">
                <a:solidFill>
                  <a:srgbClr val="7030A0"/>
                </a:solidFill>
                <a:latin typeface="HP001 4 hàng" pitchFamily="34" charset="0"/>
              </a:rPr>
              <a:t>.</a:t>
            </a:r>
            <a:endParaRPr lang="en-US" altLang="en-US" sz="38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18" name="Text Box 2"/>
          <p:cNvSpPr txBox="1">
            <a:spLocks noChangeArrowheads="1"/>
          </p:cNvSpPr>
          <p:nvPr/>
        </p:nvSpPr>
        <p:spPr bwMode="auto">
          <a:xfrm>
            <a:off x="746919" y="2300039"/>
            <a:ext cx="929148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>
              <a:spcAft>
                <a:spcPts val="750"/>
              </a:spcAft>
              <a:defRPr/>
            </a:pPr>
            <a:r>
              <a:rPr lang="en-US" altLang="en-US" sz="3800" b="1" dirty="0">
                <a:solidFill>
                  <a:srgbClr val="7030A0"/>
                </a:solidFill>
                <a:latin typeface="HP001 4 hàng" pitchFamily="34" charset="0"/>
              </a:rPr>
              <a:t>4.</a:t>
            </a:r>
          </a:p>
        </p:txBody>
      </p:sp>
      <p:sp>
        <p:nvSpPr>
          <p:cNvPr id="19" name="Text Box 2"/>
          <p:cNvSpPr txBox="1">
            <a:spLocks noChangeArrowheads="1"/>
          </p:cNvSpPr>
          <p:nvPr/>
        </p:nvSpPr>
        <p:spPr bwMode="auto">
          <a:xfrm>
            <a:off x="4357815" y="2285734"/>
            <a:ext cx="2743200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>
              <a:spcAft>
                <a:spcPts val="750"/>
              </a:spcAft>
              <a:defRPr/>
            </a:pPr>
            <a:r>
              <a:rPr lang="en-US" altLang="en-US" sz="3800" b="1" dirty="0">
                <a:solidFill>
                  <a:srgbClr val="7030A0"/>
                </a:solidFill>
                <a:latin typeface="HP001 4 hàng" pitchFamily="34" charset="0"/>
              </a:rPr>
              <a:t>Bài giải </a:t>
            </a:r>
          </a:p>
        </p:txBody>
      </p:sp>
    </p:spTree>
    <p:extLst>
      <p:ext uri="{BB962C8B-B14F-4D97-AF65-F5344CB8AC3E}">
        <p14:creationId xmlns:p14="http://schemas.microsoft.com/office/powerpoint/2010/main" val="2476872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oogle Shape;4386;p6">
            <a:extLst>
              <a:ext uri="{FF2B5EF4-FFF2-40B4-BE49-F238E27FC236}">
                <a16:creationId xmlns:a16="http://schemas.microsoft.com/office/drawing/2014/main" id="{6C90B0BA-3409-4C26-BDCB-937AD5AADE90}"/>
              </a:ext>
            </a:extLst>
          </p:cNvPr>
          <p:cNvGrpSpPr/>
          <p:nvPr/>
        </p:nvGrpSpPr>
        <p:grpSpPr>
          <a:xfrm>
            <a:off x="432132" y="252865"/>
            <a:ext cx="7030148" cy="614083"/>
            <a:chOff x="1183343" y="1464304"/>
            <a:chExt cx="7030148" cy="614083"/>
          </a:xfrm>
        </p:grpSpPr>
        <p:sp>
          <p:nvSpPr>
            <p:cNvPr id="28" name="Google Shape;4387;p6">
              <a:extLst>
                <a:ext uri="{FF2B5EF4-FFF2-40B4-BE49-F238E27FC236}">
                  <a16:creationId xmlns:a16="http://schemas.microsoft.com/office/drawing/2014/main" id="{44A3C0BF-7DB6-412B-B060-46F9B1C689B4}"/>
                </a:ext>
              </a:extLst>
            </p:cNvPr>
            <p:cNvSpPr txBox="1"/>
            <p:nvPr/>
          </p:nvSpPr>
          <p:spPr>
            <a:xfrm>
              <a:off x="1804762" y="1493652"/>
              <a:ext cx="6408729" cy="5847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dk1"/>
                  </a:solidFill>
                </a:rPr>
                <a:t>Tính.</a:t>
              </a:r>
              <a:endParaRPr sz="2000"/>
            </a:p>
          </p:txBody>
        </p:sp>
        <p:sp>
          <p:nvSpPr>
            <p:cNvPr id="29" name="Google Shape;4388;p6">
              <a:extLst>
                <a:ext uri="{FF2B5EF4-FFF2-40B4-BE49-F238E27FC236}">
                  <a16:creationId xmlns:a16="http://schemas.microsoft.com/office/drawing/2014/main" id="{EE02FE6F-563E-4C72-82E7-B0BCE1319401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rgbClr val="AA266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/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3A05FBFD-0BA5-47E3-94B6-A8D64BC81691}"/>
              </a:ext>
            </a:extLst>
          </p:cNvPr>
          <p:cNvSpPr txBox="1"/>
          <p:nvPr/>
        </p:nvSpPr>
        <p:spPr>
          <a:xfrm>
            <a:off x="1053551" y="1406614"/>
            <a:ext cx="3809893" cy="646331"/>
          </a:xfrm>
          <a:prstGeom prst="rect">
            <a:avLst/>
          </a:prstGeom>
          <a:solidFill>
            <a:srgbClr val="FFFF99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/>
              <a:t> 468 + 22 + 200</a:t>
            </a:r>
            <a:endParaRPr lang="en-US" sz="3600" dirty="0"/>
          </a:p>
        </p:txBody>
      </p:sp>
      <p:sp>
        <p:nvSpPr>
          <p:cNvPr id="35" name="Double Brace 34">
            <a:extLst>
              <a:ext uri="{FF2B5EF4-FFF2-40B4-BE49-F238E27FC236}">
                <a16:creationId xmlns:a16="http://schemas.microsoft.com/office/drawing/2014/main" id="{FCE4F0E8-8E54-423F-B511-401E1D567A24}"/>
              </a:ext>
            </a:extLst>
          </p:cNvPr>
          <p:cNvSpPr/>
          <p:nvPr/>
        </p:nvSpPr>
        <p:spPr>
          <a:xfrm rot="5400000">
            <a:off x="1427722" y="648632"/>
            <a:ext cx="2011680" cy="1278842"/>
          </a:xfrm>
          <a:custGeom>
            <a:avLst/>
            <a:gdLst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917454 w 1069848"/>
              <a:gd name="connsiteY6" fmla="*/ 0 h 914400"/>
              <a:gd name="connsiteX7" fmla="*/ 993651 w 1069848"/>
              <a:gd name="connsiteY7" fmla="*/ 76197 h 914400"/>
              <a:gd name="connsiteX8" fmla="*/ 993651 w 1069848"/>
              <a:gd name="connsiteY8" fmla="*/ 381003 h 914400"/>
              <a:gd name="connsiteX9" fmla="*/ 1069848 w 1069848"/>
              <a:gd name="connsiteY9" fmla="*/ 457200 h 914400"/>
              <a:gd name="connsiteX10" fmla="*/ 993651 w 1069848"/>
              <a:gd name="connsiteY10" fmla="*/ 533397 h 914400"/>
              <a:gd name="connsiteX11" fmla="*/ 993651 w 1069848"/>
              <a:gd name="connsiteY11" fmla="*/ 838203 h 914400"/>
              <a:gd name="connsiteX12" fmla="*/ 917454 w 1069848"/>
              <a:gd name="connsiteY12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917454 w 1069848"/>
              <a:gd name="connsiteY5" fmla="*/ 0 h 914400"/>
              <a:gd name="connsiteX6" fmla="*/ 993651 w 1069848"/>
              <a:gd name="connsiteY6" fmla="*/ 76197 h 914400"/>
              <a:gd name="connsiteX7" fmla="*/ 993651 w 1069848"/>
              <a:gd name="connsiteY7" fmla="*/ 381003 h 914400"/>
              <a:gd name="connsiteX8" fmla="*/ 1069848 w 1069848"/>
              <a:gd name="connsiteY8" fmla="*/ 457200 h 914400"/>
              <a:gd name="connsiteX9" fmla="*/ 993651 w 1069848"/>
              <a:gd name="connsiteY9" fmla="*/ 533397 h 914400"/>
              <a:gd name="connsiteX10" fmla="*/ 993651 w 1069848"/>
              <a:gd name="connsiteY10" fmla="*/ 838203 h 914400"/>
              <a:gd name="connsiteX11" fmla="*/ 917454 w 1069848"/>
              <a:gd name="connsiteY11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76197 w 1069848"/>
              <a:gd name="connsiteY3" fmla="*/ 381003 h 914400"/>
              <a:gd name="connsiteX4" fmla="*/ 917454 w 1069848"/>
              <a:gd name="connsiteY4" fmla="*/ 0 h 914400"/>
              <a:gd name="connsiteX5" fmla="*/ 993651 w 1069848"/>
              <a:gd name="connsiteY5" fmla="*/ 76197 h 914400"/>
              <a:gd name="connsiteX6" fmla="*/ 993651 w 1069848"/>
              <a:gd name="connsiteY6" fmla="*/ 381003 h 914400"/>
              <a:gd name="connsiteX7" fmla="*/ 1069848 w 1069848"/>
              <a:gd name="connsiteY7" fmla="*/ 457200 h 914400"/>
              <a:gd name="connsiteX8" fmla="*/ 993651 w 1069848"/>
              <a:gd name="connsiteY8" fmla="*/ 533397 h 914400"/>
              <a:gd name="connsiteX9" fmla="*/ 993651 w 1069848"/>
              <a:gd name="connsiteY9" fmla="*/ 838203 h 914400"/>
              <a:gd name="connsiteX10" fmla="*/ 917454 w 1069848"/>
              <a:gd name="connsiteY10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381003 h 914400"/>
              <a:gd name="connsiteX3" fmla="*/ 917454 w 1069848"/>
              <a:gd name="connsiteY3" fmla="*/ 0 h 914400"/>
              <a:gd name="connsiteX4" fmla="*/ 993651 w 1069848"/>
              <a:gd name="connsiteY4" fmla="*/ 76197 h 914400"/>
              <a:gd name="connsiteX5" fmla="*/ 993651 w 1069848"/>
              <a:gd name="connsiteY5" fmla="*/ 381003 h 914400"/>
              <a:gd name="connsiteX6" fmla="*/ 1069848 w 1069848"/>
              <a:gd name="connsiteY6" fmla="*/ 457200 h 914400"/>
              <a:gd name="connsiteX7" fmla="*/ 993651 w 1069848"/>
              <a:gd name="connsiteY7" fmla="*/ 533397 h 914400"/>
              <a:gd name="connsiteX8" fmla="*/ 993651 w 1069848"/>
              <a:gd name="connsiteY8" fmla="*/ 838203 h 914400"/>
              <a:gd name="connsiteX9" fmla="*/ 917454 w 1069848"/>
              <a:gd name="connsiteY9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152394 w 1069848"/>
              <a:gd name="connsiteY0" fmla="*/ 914400 h 914400"/>
              <a:gd name="connsiteX1" fmla="*/ 76197 w 1069848"/>
              <a:gd name="connsiteY1" fmla="*/ 381003 h 914400"/>
              <a:gd name="connsiteX2" fmla="*/ 917454 w 1069848"/>
              <a:gd name="connsiteY2" fmla="*/ 0 h 914400"/>
              <a:gd name="connsiteX3" fmla="*/ 993651 w 1069848"/>
              <a:gd name="connsiteY3" fmla="*/ 76197 h 914400"/>
              <a:gd name="connsiteX4" fmla="*/ 993651 w 1069848"/>
              <a:gd name="connsiteY4" fmla="*/ 381003 h 914400"/>
              <a:gd name="connsiteX5" fmla="*/ 1069848 w 1069848"/>
              <a:gd name="connsiteY5" fmla="*/ 457200 h 914400"/>
              <a:gd name="connsiteX6" fmla="*/ 993651 w 1069848"/>
              <a:gd name="connsiteY6" fmla="*/ 533397 h 914400"/>
              <a:gd name="connsiteX7" fmla="*/ 993651 w 1069848"/>
              <a:gd name="connsiteY7" fmla="*/ 838203 h 914400"/>
              <a:gd name="connsiteX8" fmla="*/ 917454 w 1069848"/>
              <a:gd name="connsiteY8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917454 w 1069848"/>
              <a:gd name="connsiteY0" fmla="*/ 0 h 914400"/>
              <a:gd name="connsiteX1" fmla="*/ 993651 w 1069848"/>
              <a:gd name="connsiteY1" fmla="*/ 76197 h 914400"/>
              <a:gd name="connsiteX2" fmla="*/ 993651 w 1069848"/>
              <a:gd name="connsiteY2" fmla="*/ 381003 h 914400"/>
              <a:gd name="connsiteX3" fmla="*/ 1069848 w 1069848"/>
              <a:gd name="connsiteY3" fmla="*/ 457200 h 914400"/>
              <a:gd name="connsiteX4" fmla="*/ 993651 w 1069848"/>
              <a:gd name="connsiteY4" fmla="*/ 533397 h 914400"/>
              <a:gd name="connsiteX5" fmla="*/ 993651 w 1069848"/>
              <a:gd name="connsiteY5" fmla="*/ 838203 h 914400"/>
              <a:gd name="connsiteX6" fmla="*/ 917454 w 1069848"/>
              <a:gd name="connsiteY6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69848" h="914400" stroke="0" extrusionOk="0">
                <a:moveTo>
                  <a:pt x="152394" y="914400"/>
                </a:moveTo>
                <a:cubicBezTo>
                  <a:pt x="110312" y="914400"/>
                  <a:pt x="76197" y="880285"/>
                  <a:pt x="76197" y="838203"/>
                </a:cubicBezTo>
                <a:lnTo>
                  <a:pt x="76197" y="533397"/>
                </a:lnTo>
                <a:cubicBezTo>
                  <a:pt x="76197" y="491315"/>
                  <a:pt x="42082" y="457200"/>
                  <a:pt x="0" y="457200"/>
                </a:cubicBezTo>
                <a:cubicBezTo>
                  <a:pt x="42082" y="457200"/>
                  <a:pt x="76197" y="423085"/>
                  <a:pt x="76197" y="381003"/>
                </a:cubicBezTo>
                <a:lnTo>
                  <a:pt x="76197" y="76197"/>
                </a:lnTo>
                <a:cubicBezTo>
                  <a:pt x="76197" y="34115"/>
                  <a:pt x="110312" y="0"/>
                  <a:pt x="152394" y="0"/>
                </a:cubicBezTo>
                <a:lnTo>
                  <a:pt x="917454" y="0"/>
                </a:lnTo>
                <a:cubicBezTo>
                  <a:pt x="959536" y="0"/>
                  <a:pt x="993651" y="34115"/>
                  <a:pt x="993651" y="76197"/>
                </a:cubicBezTo>
                <a:lnTo>
                  <a:pt x="993651" y="381003"/>
                </a:lnTo>
                <a:cubicBezTo>
                  <a:pt x="993651" y="423085"/>
                  <a:pt x="1027766" y="457200"/>
                  <a:pt x="1069848" y="457200"/>
                </a:cubicBezTo>
                <a:cubicBezTo>
                  <a:pt x="1027766" y="457200"/>
                  <a:pt x="993651" y="491315"/>
                  <a:pt x="993651" y="533397"/>
                </a:cubicBezTo>
                <a:lnTo>
                  <a:pt x="993651" y="838203"/>
                </a:lnTo>
                <a:cubicBezTo>
                  <a:pt x="993651" y="880285"/>
                  <a:pt x="959536" y="914400"/>
                  <a:pt x="917454" y="914400"/>
                </a:cubicBezTo>
                <a:lnTo>
                  <a:pt x="152394" y="914400"/>
                </a:lnTo>
                <a:close/>
              </a:path>
              <a:path w="1069848" h="914400" fill="none">
                <a:moveTo>
                  <a:pt x="917454" y="0"/>
                </a:moveTo>
                <a:cubicBezTo>
                  <a:pt x="959536" y="0"/>
                  <a:pt x="993651" y="34115"/>
                  <a:pt x="993651" y="76197"/>
                </a:cubicBezTo>
                <a:lnTo>
                  <a:pt x="993651" y="381003"/>
                </a:lnTo>
                <a:cubicBezTo>
                  <a:pt x="993651" y="423085"/>
                  <a:pt x="1027766" y="457200"/>
                  <a:pt x="1069848" y="457200"/>
                </a:cubicBezTo>
                <a:cubicBezTo>
                  <a:pt x="1027766" y="457200"/>
                  <a:pt x="993651" y="491315"/>
                  <a:pt x="993651" y="533397"/>
                </a:cubicBezTo>
                <a:lnTo>
                  <a:pt x="993651" y="838203"/>
                </a:lnTo>
                <a:cubicBezTo>
                  <a:pt x="993651" y="880285"/>
                  <a:pt x="959536" y="914400"/>
                  <a:pt x="917454" y="914400"/>
                </a:cubicBez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D37A407-731F-4B3E-A40C-C120F38A63C4}"/>
              </a:ext>
            </a:extLst>
          </p:cNvPr>
          <p:cNvSpPr txBox="1"/>
          <p:nvPr/>
        </p:nvSpPr>
        <p:spPr>
          <a:xfrm>
            <a:off x="1636467" y="2405462"/>
            <a:ext cx="1594188" cy="646331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/>
              <a:t>490</a:t>
            </a:r>
            <a:endParaRPr lang="en-US" sz="3600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15340CA-9B69-4485-9FF6-3B90ECB21DDD}"/>
              </a:ext>
            </a:extLst>
          </p:cNvPr>
          <p:cNvSpPr txBox="1"/>
          <p:nvPr/>
        </p:nvSpPr>
        <p:spPr>
          <a:xfrm>
            <a:off x="2943507" y="2405462"/>
            <a:ext cx="1594188" cy="646331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/>
              <a:t>+  200</a:t>
            </a:r>
            <a:endParaRPr lang="en-US" sz="3600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0AEF4F0-DB4D-4824-BE87-F63F1E2BA584}"/>
              </a:ext>
            </a:extLst>
          </p:cNvPr>
          <p:cNvSpPr txBox="1"/>
          <p:nvPr/>
        </p:nvSpPr>
        <p:spPr>
          <a:xfrm>
            <a:off x="1280048" y="2405461"/>
            <a:ext cx="673293" cy="646331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/>
              <a:t>=</a:t>
            </a:r>
            <a:endParaRPr lang="en-US" sz="3600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91A9114-F4A8-4120-AEE1-6DE92C77082B}"/>
              </a:ext>
            </a:extLst>
          </p:cNvPr>
          <p:cNvSpPr txBox="1"/>
          <p:nvPr/>
        </p:nvSpPr>
        <p:spPr>
          <a:xfrm>
            <a:off x="1280048" y="3159877"/>
            <a:ext cx="673293" cy="646331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/>
              <a:t>=</a:t>
            </a:r>
            <a:endParaRPr lang="en-US" sz="3600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C952219-4034-4447-A1C4-0AB63F5510D5}"/>
              </a:ext>
            </a:extLst>
          </p:cNvPr>
          <p:cNvSpPr txBox="1"/>
          <p:nvPr/>
        </p:nvSpPr>
        <p:spPr>
          <a:xfrm>
            <a:off x="2275889" y="3155430"/>
            <a:ext cx="1594188" cy="646331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/>
              <a:t>690</a:t>
            </a:r>
            <a:endParaRPr lang="en-US" sz="36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C7FB05D-73FF-4155-A2BA-0BBCCE14441A}"/>
              </a:ext>
            </a:extLst>
          </p:cNvPr>
          <p:cNvSpPr txBox="1"/>
          <p:nvPr/>
        </p:nvSpPr>
        <p:spPr>
          <a:xfrm>
            <a:off x="6715478" y="1406614"/>
            <a:ext cx="3809893" cy="646331"/>
          </a:xfrm>
          <a:prstGeom prst="rect">
            <a:avLst/>
          </a:prstGeom>
          <a:solidFill>
            <a:srgbClr val="FFFF99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/>
              <a:t> 75 – 25 + 550</a:t>
            </a:r>
            <a:endParaRPr lang="en-US" sz="3600" dirty="0"/>
          </a:p>
        </p:txBody>
      </p:sp>
      <p:sp>
        <p:nvSpPr>
          <p:cNvPr id="19" name="Double Brace 34">
            <a:extLst>
              <a:ext uri="{FF2B5EF4-FFF2-40B4-BE49-F238E27FC236}">
                <a16:creationId xmlns:a16="http://schemas.microsoft.com/office/drawing/2014/main" id="{E6AB1C67-F4EE-4186-BB62-A0D264840105}"/>
              </a:ext>
            </a:extLst>
          </p:cNvPr>
          <p:cNvSpPr/>
          <p:nvPr/>
        </p:nvSpPr>
        <p:spPr>
          <a:xfrm rot="5400000">
            <a:off x="6998845" y="648632"/>
            <a:ext cx="2011680" cy="1278842"/>
          </a:xfrm>
          <a:custGeom>
            <a:avLst/>
            <a:gdLst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917454 w 1069848"/>
              <a:gd name="connsiteY6" fmla="*/ 0 h 914400"/>
              <a:gd name="connsiteX7" fmla="*/ 993651 w 1069848"/>
              <a:gd name="connsiteY7" fmla="*/ 76197 h 914400"/>
              <a:gd name="connsiteX8" fmla="*/ 993651 w 1069848"/>
              <a:gd name="connsiteY8" fmla="*/ 381003 h 914400"/>
              <a:gd name="connsiteX9" fmla="*/ 1069848 w 1069848"/>
              <a:gd name="connsiteY9" fmla="*/ 457200 h 914400"/>
              <a:gd name="connsiteX10" fmla="*/ 993651 w 1069848"/>
              <a:gd name="connsiteY10" fmla="*/ 533397 h 914400"/>
              <a:gd name="connsiteX11" fmla="*/ 993651 w 1069848"/>
              <a:gd name="connsiteY11" fmla="*/ 838203 h 914400"/>
              <a:gd name="connsiteX12" fmla="*/ 917454 w 1069848"/>
              <a:gd name="connsiteY12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917454 w 1069848"/>
              <a:gd name="connsiteY5" fmla="*/ 0 h 914400"/>
              <a:gd name="connsiteX6" fmla="*/ 993651 w 1069848"/>
              <a:gd name="connsiteY6" fmla="*/ 76197 h 914400"/>
              <a:gd name="connsiteX7" fmla="*/ 993651 w 1069848"/>
              <a:gd name="connsiteY7" fmla="*/ 381003 h 914400"/>
              <a:gd name="connsiteX8" fmla="*/ 1069848 w 1069848"/>
              <a:gd name="connsiteY8" fmla="*/ 457200 h 914400"/>
              <a:gd name="connsiteX9" fmla="*/ 993651 w 1069848"/>
              <a:gd name="connsiteY9" fmla="*/ 533397 h 914400"/>
              <a:gd name="connsiteX10" fmla="*/ 993651 w 1069848"/>
              <a:gd name="connsiteY10" fmla="*/ 838203 h 914400"/>
              <a:gd name="connsiteX11" fmla="*/ 917454 w 1069848"/>
              <a:gd name="connsiteY11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76197 w 1069848"/>
              <a:gd name="connsiteY3" fmla="*/ 381003 h 914400"/>
              <a:gd name="connsiteX4" fmla="*/ 917454 w 1069848"/>
              <a:gd name="connsiteY4" fmla="*/ 0 h 914400"/>
              <a:gd name="connsiteX5" fmla="*/ 993651 w 1069848"/>
              <a:gd name="connsiteY5" fmla="*/ 76197 h 914400"/>
              <a:gd name="connsiteX6" fmla="*/ 993651 w 1069848"/>
              <a:gd name="connsiteY6" fmla="*/ 381003 h 914400"/>
              <a:gd name="connsiteX7" fmla="*/ 1069848 w 1069848"/>
              <a:gd name="connsiteY7" fmla="*/ 457200 h 914400"/>
              <a:gd name="connsiteX8" fmla="*/ 993651 w 1069848"/>
              <a:gd name="connsiteY8" fmla="*/ 533397 h 914400"/>
              <a:gd name="connsiteX9" fmla="*/ 993651 w 1069848"/>
              <a:gd name="connsiteY9" fmla="*/ 838203 h 914400"/>
              <a:gd name="connsiteX10" fmla="*/ 917454 w 1069848"/>
              <a:gd name="connsiteY10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381003 h 914400"/>
              <a:gd name="connsiteX3" fmla="*/ 917454 w 1069848"/>
              <a:gd name="connsiteY3" fmla="*/ 0 h 914400"/>
              <a:gd name="connsiteX4" fmla="*/ 993651 w 1069848"/>
              <a:gd name="connsiteY4" fmla="*/ 76197 h 914400"/>
              <a:gd name="connsiteX5" fmla="*/ 993651 w 1069848"/>
              <a:gd name="connsiteY5" fmla="*/ 381003 h 914400"/>
              <a:gd name="connsiteX6" fmla="*/ 1069848 w 1069848"/>
              <a:gd name="connsiteY6" fmla="*/ 457200 h 914400"/>
              <a:gd name="connsiteX7" fmla="*/ 993651 w 1069848"/>
              <a:gd name="connsiteY7" fmla="*/ 533397 h 914400"/>
              <a:gd name="connsiteX8" fmla="*/ 993651 w 1069848"/>
              <a:gd name="connsiteY8" fmla="*/ 838203 h 914400"/>
              <a:gd name="connsiteX9" fmla="*/ 917454 w 1069848"/>
              <a:gd name="connsiteY9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152394 w 1069848"/>
              <a:gd name="connsiteY0" fmla="*/ 914400 h 914400"/>
              <a:gd name="connsiteX1" fmla="*/ 76197 w 1069848"/>
              <a:gd name="connsiteY1" fmla="*/ 381003 h 914400"/>
              <a:gd name="connsiteX2" fmla="*/ 917454 w 1069848"/>
              <a:gd name="connsiteY2" fmla="*/ 0 h 914400"/>
              <a:gd name="connsiteX3" fmla="*/ 993651 w 1069848"/>
              <a:gd name="connsiteY3" fmla="*/ 76197 h 914400"/>
              <a:gd name="connsiteX4" fmla="*/ 993651 w 1069848"/>
              <a:gd name="connsiteY4" fmla="*/ 381003 h 914400"/>
              <a:gd name="connsiteX5" fmla="*/ 1069848 w 1069848"/>
              <a:gd name="connsiteY5" fmla="*/ 457200 h 914400"/>
              <a:gd name="connsiteX6" fmla="*/ 993651 w 1069848"/>
              <a:gd name="connsiteY6" fmla="*/ 533397 h 914400"/>
              <a:gd name="connsiteX7" fmla="*/ 993651 w 1069848"/>
              <a:gd name="connsiteY7" fmla="*/ 838203 h 914400"/>
              <a:gd name="connsiteX8" fmla="*/ 917454 w 1069848"/>
              <a:gd name="connsiteY8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917454 w 1069848"/>
              <a:gd name="connsiteY0" fmla="*/ 0 h 914400"/>
              <a:gd name="connsiteX1" fmla="*/ 993651 w 1069848"/>
              <a:gd name="connsiteY1" fmla="*/ 76197 h 914400"/>
              <a:gd name="connsiteX2" fmla="*/ 993651 w 1069848"/>
              <a:gd name="connsiteY2" fmla="*/ 381003 h 914400"/>
              <a:gd name="connsiteX3" fmla="*/ 1069848 w 1069848"/>
              <a:gd name="connsiteY3" fmla="*/ 457200 h 914400"/>
              <a:gd name="connsiteX4" fmla="*/ 993651 w 1069848"/>
              <a:gd name="connsiteY4" fmla="*/ 533397 h 914400"/>
              <a:gd name="connsiteX5" fmla="*/ 993651 w 1069848"/>
              <a:gd name="connsiteY5" fmla="*/ 838203 h 914400"/>
              <a:gd name="connsiteX6" fmla="*/ 917454 w 1069848"/>
              <a:gd name="connsiteY6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69848" h="914400" stroke="0" extrusionOk="0">
                <a:moveTo>
                  <a:pt x="152394" y="914400"/>
                </a:moveTo>
                <a:cubicBezTo>
                  <a:pt x="110312" y="914400"/>
                  <a:pt x="76197" y="880285"/>
                  <a:pt x="76197" y="838203"/>
                </a:cubicBezTo>
                <a:lnTo>
                  <a:pt x="76197" y="533397"/>
                </a:lnTo>
                <a:cubicBezTo>
                  <a:pt x="76197" y="491315"/>
                  <a:pt x="42082" y="457200"/>
                  <a:pt x="0" y="457200"/>
                </a:cubicBezTo>
                <a:cubicBezTo>
                  <a:pt x="42082" y="457200"/>
                  <a:pt x="76197" y="423085"/>
                  <a:pt x="76197" y="381003"/>
                </a:cubicBezTo>
                <a:lnTo>
                  <a:pt x="76197" y="76197"/>
                </a:lnTo>
                <a:cubicBezTo>
                  <a:pt x="76197" y="34115"/>
                  <a:pt x="110312" y="0"/>
                  <a:pt x="152394" y="0"/>
                </a:cubicBezTo>
                <a:lnTo>
                  <a:pt x="917454" y="0"/>
                </a:lnTo>
                <a:cubicBezTo>
                  <a:pt x="959536" y="0"/>
                  <a:pt x="993651" y="34115"/>
                  <a:pt x="993651" y="76197"/>
                </a:cubicBezTo>
                <a:lnTo>
                  <a:pt x="993651" y="381003"/>
                </a:lnTo>
                <a:cubicBezTo>
                  <a:pt x="993651" y="423085"/>
                  <a:pt x="1027766" y="457200"/>
                  <a:pt x="1069848" y="457200"/>
                </a:cubicBezTo>
                <a:cubicBezTo>
                  <a:pt x="1027766" y="457200"/>
                  <a:pt x="993651" y="491315"/>
                  <a:pt x="993651" y="533397"/>
                </a:cubicBezTo>
                <a:lnTo>
                  <a:pt x="993651" y="838203"/>
                </a:lnTo>
                <a:cubicBezTo>
                  <a:pt x="993651" y="880285"/>
                  <a:pt x="959536" y="914400"/>
                  <a:pt x="917454" y="914400"/>
                </a:cubicBezTo>
                <a:lnTo>
                  <a:pt x="152394" y="914400"/>
                </a:lnTo>
                <a:close/>
              </a:path>
              <a:path w="1069848" h="914400" fill="none">
                <a:moveTo>
                  <a:pt x="917454" y="0"/>
                </a:moveTo>
                <a:cubicBezTo>
                  <a:pt x="959536" y="0"/>
                  <a:pt x="993651" y="34115"/>
                  <a:pt x="993651" y="76197"/>
                </a:cubicBezTo>
                <a:lnTo>
                  <a:pt x="993651" y="381003"/>
                </a:lnTo>
                <a:cubicBezTo>
                  <a:pt x="993651" y="423085"/>
                  <a:pt x="1027766" y="457200"/>
                  <a:pt x="1069848" y="457200"/>
                </a:cubicBezTo>
                <a:cubicBezTo>
                  <a:pt x="1027766" y="457200"/>
                  <a:pt x="993651" y="491315"/>
                  <a:pt x="993651" y="533397"/>
                </a:cubicBezTo>
                <a:lnTo>
                  <a:pt x="993651" y="838203"/>
                </a:lnTo>
                <a:cubicBezTo>
                  <a:pt x="993651" y="880285"/>
                  <a:pt x="959536" y="914400"/>
                  <a:pt x="917454" y="914400"/>
                </a:cubicBez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DD7C918-DA82-47B9-B1B9-ACB676D78853}"/>
              </a:ext>
            </a:extLst>
          </p:cNvPr>
          <p:cNvSpPr txBox="1"/>
          <p:nvPr/>
        </p:nvSpPr>
        <p:spPr>
          <a:xfrm>
            <a:off x="7298394" y="2405462"/>
            <a:ext cx="1594188" cy="646331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/>
              <a:t>50</a:t>
            </a:r>
            <a:endParaRPr lang="en-US" sz="36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C1F2593-7818-44BD-97AC-55F265358902}"/>
              </a:ext>
            </a:extLst>
          </p:cNvPr>
          <p:cNvSpPr txBox="1"/>
          <p:nvPr/>
        </p:nvSpPr>
        <p:spPr>
          <a:xfrm>
            <a:off x="8605434" y="2405462"/>
            <a:ext cx="1594188" cy="646331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/>
              <a:t>+  550</a:t>
            </a:r>
            <a:endParaRPr lang="en-US" sz="36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9401E2F-35D7-4642-90AF-99128E621C49}"/>
              </a:ext>
            </a:extLst>
          </p:cNvPr>
          <p:cNvSpPr txBox="1"/>
          <p:nvPr/>
        </p:nvSpPr>
        <p:spPr>
          <a:xfrm>
            <a:off x="6941975" y="2405461"/>
            <a:ext cx="673293" cy="646331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/>
              <a:t>=</a:t>
            </a:r>
            <a:endParaRPr lang="en-US" sz="36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9FB7B5B-7924-4A27-AF10-A04A12BA8BED}"/>
              </a:ext>
            </a:extLst>
          </p:cNvPr>
          <p:cNvSpPr txBox="1"/>
          <p:nvPr/>
        </p:nvSpPr>
        <p:spPr>
          <a:xfrm>
            <a:off x="6941975" y="3159877"/>
            <a:ext cx="673293" cy="646331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/>
              <a:t>=</a:t>
            </a:r>
            <a:endParaRPr lang="en-US" sz="36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20E0AE6-EA58-43F6-9224-99F833DC4BDD}"/>
              </a:ext>
            </a:extLst>
          </p:cNvPr>
          <p:cNvSpPr txBox="1"/>
          <p:nvPr/>
        </p:nvSpPr>
        <p:spPr>
          <a:xfrm>
            <a:off x="7937816" y="3155430"/>
            <a:ext cx="1594188" cy="646331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/>
              <a:t>600</a:t>
            </a:r>
            <a:endParaRPr lang="en-US" sz="36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19CCDBC-4CF0-46C1-BC7A-D8914D6888C8}"/>
              </a:ext>
            </a:extLst>
          </p:cNvPr>
          <p:cNvSpPr txBox="1"/>
          <p:nvPr/>
        </p:nvSpPr>
        <p:spPr>
          <a:xfrm>
            <a:off x="3870077" y="4158725"/>
            <a:ext cx="3809893" cy="646331"/>
          </a:xfrm>
          <a:prstGeom prst="rect">
            <a:avLst/>
          </a:prstGeom>
          <a:solidFill>
            <a:srgbClr val="FFFF99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/>
              <a:t> 747 + 123 – 100</a:t>
            </a:r>
            <a:endParaRPr lang="en-US" sz="3600" dirty="0"/>
          </a:p>
        </p:txBody>
      </p:sp>
      <p:sp>
        <p:nvSpPr>
          <p:cNvPr id="26" name="Double Brace 34">
            <a:extLst>
              <a:ext uri="{FF2B5EF4-FFF2-40B4-BE49-F238E27FC236}">
                <a16:creationId xmlns:a16="http://schemas.microsoft.com/office/drawing/2014/main" id="{2CCE8D42-C356-4497-8264-3F003F257F88}"/>
              </a:ext>
            </a:extLst>
          </p:cNvPr>
          <p:cNvSpPr/>
          <p:nvPr/>
        </p:nvSpPr>
        <p:spPr>
          <a:xfrm rot="5400000">
            <a:off x="4153444" y="3400743"/>
            <a:ext cx="2011680" cy="1278842"/>
          </a:xfrm>
          <a:custGeom>
            <a:avLst/>
            <a:gdLst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917454 w 1069848"/>
              <a:gd name="connsiteY6" fmla="*/ 0 h 914400"/>
              <a:gd name="connsiteX7" fmla="*/ 993651 w 1069848"/>
              <a:gd name="connsiteY7" fmla="*/ 76197 h 914400"/>
              <a:gd name="connsiteX8" fmla="*/ 993651 w 1069848"/>
              <a:gd name="connsiteY8" fmla="*/ 381003 h 914400"/>
              <a:gd name="connsiteX9" fmla="*/ 1069848 w 1069848"/>
              <a:gd name="connsiteY9" fmla="*/ 457200 h 914400"/>
              <a:gd name="connsiteX10" fmla="*/ 993651 w 1069848"/>
              <a:gd name="connsiteY10" fmla="*/ 533397 h 914400"/>
              <a:gd name="connsiteX11" fmla="*/ 993651 w 1069848"/>
              <a:gd name="connsiteY11" fmla="*/ 838203 h 914400"/>
              <a:gd name="connsiteX12" fmla="*/ 917454 w 1069848"/>
              <a:gd name="connsiteY12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917454 w 1069848"/>
              <a:gd name="connsiteY5" fmla="*/ 0 h 914400"/>
              <a:gd name="connsiteX6" fmla="*/ 993651 w 1069848"/>
              <a:gd name="connsiteY6" fmla="*/ 76197 h 914400"/>
              <a:gd name="connsiteX7" fmla="*/ 993651 w 1069848"/>
              <a:gd name="connsiteY7" fmla="*/ 381003 h 914400"/>
              <a:gd name="connsiteX8" fmla="*/ 1069848 w 1069848"/>
              <a:gd name="connsiteY8" fmla="*/ 457200 h 914400"/>
              <a:gd name="connsiteX9" fmla="*/ 993651 w 1069848"/>
              <a:gd name="connsiteY9" fmla="*/ 533397 h 914400"/>
              <a:gd name="connsiteX10" fmla="*/ 993651 w 1069848"/>
              <a:gd name="connsiteY10" fmla="*/ 838203 h 914400"/>
              <a:gd name="connsiteX11" fmla="*/ 917454 w 1069848"/>
              <a:gd name="connsiteY11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76197 w 1069848"/>
              <a:gd name="connsiteY3" fmla="*/ 381003 h 914400"/>
              <a:gd name="connsiteX4" fmla="*/ 917454 w 1069848"/>
              <a:gd name="connsiteY4" fmla="*/ 0 h 914400"/>
              <a:gd name="connsiteX5" fmla="*/ 993651 w 1069848"/>
              <a:gd name="connsiteY5" fmla="*/ 76197 h 914400"/>
              <a:gd name="connsiteX6" fmla="*/ 993651 w 1069848"/>
              <a:gd name="connsiteY6" fmla="*/ 381003 h 914400"/>
              <a:gd name="connsiteX7" fmla="*/ 1069848 w 1069848"/>
              <a:gd name="connsiteY7" fmla="*/ 457200 h 914400"/>
              <a:gd name="connsiteX8" fmla="*/ 993651 w 1069848"/>
              <a:gd name="connsiteY8" fmla="*/ 533397 h 914400"/>
              <a:gd name="connsiteX9" fmla="*/ 993651 w 1069848"/>
              <a:gd name="connsiteY9" fmla="*/ 838203 h 914400"/>
              <a:gd name="connsiteX10" fmla="*/ 917454 w 1069848"/>
              <a:gd name="connsiteY10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381003 h 914400"/>
              <a:gd name="connsiteX3" fmla="*/ 917454 w 1069848"/>
              <a:gd name="connsiteY3" fmla="*/ 0 h 914400"/>
              <a:gd name="connsiteX4" fmla="*/ 993651 w 1069848"/>
              <a:gd name="connsiteY4" fmla="*/ 76197 h 914400"/>
              <a:gd name="connsiteX5" fmla="*/ 993651 w 1069848"/>
              <a:gd name="connsiteY5" fmla="*/ 381003 h 914400"/>
              <a:gd name="connsiteX6" fmla="*/ 1069848 w 1069848"/>
              <a:gd name="connsiteY6" fmla="*/ 457200 h 914400"/>
              <a:gd name="connsiteX7" fmla="*/ 993651 w 1069848"/>
              <a:gd name="connsiteY7" fmla="*/ 533397 h 914400"/>
              <a:gd name="connsiteX8" fmla="*/ 993651 w 1069848"/>
              <a:gd name="connsiteY8" fmla="*/ 838203 h 914400"/>
              <a:gd name="connsiteX9" fmla="*/ 917454 w 1069848"/>
              <a:gd name="connsiteY9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152394 w 1069848"/>
              <a:gd name="connsiteY0" fmla="*/ 914400 h 914400"/>
              <a:gd name="connsiteX1" fmla="*/ 76197 w 1069848"/>
              <a:gd name="connsiteY1" fmla="*/ 381003 h 914400"/>
              <a:gd name="connsiteX2" fmla="*/ 917454 w 1069848"/>
              <a:gd name="connsiteY2" fmla="*/ 0 h 914400"/>
              <a:gd name="connsiteX3" fmla="*/ 993651 w 1069848"/>
              <a:gd name="connsiteY3" fmla="*/ 76197 h 914400"/>
              <a:gd name="connsiteX4" fmla="*/ 993651 w 1069848"/>
              <a:gd name="connsiteY4" fmla="*/ 381003 h 914400"/>
              <a:gd name="connsiteX5" fmla="*/ 1069848 w 1069848"/>
              <a:gd name="connsiteY5" fmla="*/ 457200 h 914400"/>
              <a:gd name="connsiteX6" fmla="*/ 993651 w 1069848"/>
              <a:gd name="connsiteY6" fmla="*/ 533397 h 914400"/>
              <a:gd name="connsiteX7" fmla="*/ 993651 w 1069848"/>
              <a:gd name="connsiteY7" fmla="*/ 838203 h 914400"/>
              <a:gd name="connsiteX8" fmla="*/ 917454 w 1069848"/>
              <a:gd name="connsiteY8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917454 w 1069848"/>
              <a:gd name="connsiteY0" fmla="*/ 0 h 914400"/>
              <a:gd name="connsiteX1" fmla="*/ 993651 w 1069848"/>
              <a:gd name="connsiteY1" fmla="*/ 76197 h 914400"/>
              <a:gd name="connsiteX2" fmla="*/ 993651 w 1069848"/>
              <a:gd name="connsiteY2" fmla="*/ 381003 h 914400"/>
              <a:gd name="connsiteX3" fmla="*/ 1069848 w 1069848"/>
              <a:gd name="connsiteY3" fmla="*/ 457200 h 914400"/>
              <a:gd name="connsiteX4" fmla="*/ 993651 w 1069848"/>
              <a:gd name="connsiteY4" fmla="*/ 533397 h 914400"/>
              <a:gd name="connsiteX5" fmla="*/ 993651 w 1069848"/>
              <a:gd name="connsiteY5" fmla="*/ 838203 h 914400"/>
              <a:gd name="connsiteX6" fmla="*/ 917454 w 1069848"/>
              <a:gd name="connsiteY6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69848" h="914400" stroke="0" extrusionOk="0">
                <a:moveTo>
                  <a:pt x="152394" y="914400"/>
                </a:moveTo>
                <a:cubicBezTo>
                  <a:pt x="110312" y="914400"/>
                  <a:pt x="76197" y="880285"/>
                  <a:pt x="76197" y="838203"/>
                </a:cubicBezTo>
                <a:lnTo>
                  <a:pt x="76197" y="533397"/>
                </a:lnTo>
                <a:cubicBezTo>
                  <a:pt x="76197" y="491315"/>
                  <a:pt x="42082" y="457200"/>
                  <a:pt x="0" y="457200"/>
                </a:cubicBezTo>
                <a:cubicBezTo>
                  <a:pt x="42082" y="457200"/>
                  <a:pt x="76197" y="423085"/>
                  <a:pt x="76197" y="381003"/>
                </a:cubicBezTo>
                <a:lnTo>
                  <a:pt x="76197" y="76197"/>
                </a:lnTo>
                <a:cubicBezTo>
                  <a:pt x="76197" y="34115"/>
                  <a:pt x="110312" y="0"/>
                  <a:pt x="152394" y="0"/>
                </a:cubicBezTo>
                <a:lnTo>
                  <a:pt x="917454" y="0"/>
                </a:lnTo>
                <a:cubicBezTo>
                  <a:pt x="959536" y="0"/>
                  <a:pt x="993651" y="34115"/>
                  <a:pt x="993651" y="76197"/>
                </a:cubicBezTo>
                <a:lnTo>
                  <a:pt x="993651" y="381003"/>
                </a:lnTo>
                <a:cubicBezTo>
                  <a:pt x="993651" y="423085"/>
                  <a:pt x="1027766" y="457200"/>
                  <a:pt x="1069848" y="457200"/>
                </a:cubicBezTo>
                <a:cubicBezTo>
                  <a:pt x="1027766" y="457200"/>
                  <a:pt x="993651" y="491315"/>
                  <a:pt x="993651" y="533397"/>
                </a:cubicBezTo>
                <a:lnTo>
                  <a:pt x="993651" y="838203"/>
                </a:lnTo>
                <a:cubicBezTo>
                  <a:pt x="993651" y="880285"/>
                  <a:pt x="959536" y="914400"/>
                  <a:pt x="917454" y="914400"/>
                </a:cubicBezTo>
                <a:lnTo>
                  <a:pt x="152394" y="914400"/>
                </a:lnTo>
                <a:close/>
              </a:path>
              <a:path w="1069848" h="914400" fill="none">
                <a:moveTo>
                  <a:pt x="917454" y="0"/>
                </a:moveTo>
                <a:cubicBezTo>
                  <a:pt x="959536" y="0"/>
                  <a:pt x="993651" y="34115"/>
                  <a:pt x="993651" y="76197"/>
                </a:cubicBezTo>
                <a:lnTo>
                  <a:pt x="993651" y="381003"/>
                </a:lnTo>
                <a:cubicBezTo>
                  <a:pt x="993651" y="423085"/>
                  <a:pt x="1027766" y="457200"/>
                  <a:pt x="1069848" y="457200"/>
                </a:cubicBezTo>
                <a:cubicBezTo>
                  <a:pt x="1027766" y="457200"/>
                  <a:pt x="993651" y="491315"/>
                  <a:pt x="993651" y="533397"/>
                </a:cubicBezTo>
                <a:lnTo>
                  <a:pt x="993651" y="838203"/>
                </a:lnTo>
                <a:cubicBezTo>
                  <a:pt x="993651" y="880285"/>
                  <a:pt x="959536" y="914400"/>
                  <a:pt x="917454" y="914400"/>
                </a:cubicBez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84F7504-F75E-48D9-9AC1-3AB54641B9D2}"/>
              </a:ext>
            </a:extLst>
          </p:cNvPr>
          <p:cNvSpPr txBox="1"/>
          <p:nvPr/>
        </p:nvSpPr>
        <p:spPr>
          <a:xfrm>
            <a:off x="4452993" y="5157573"/>
            <a:ext cx="1594188" cy="646331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/>
              <a:t>870</a:t>
            </a:r>
            <a:endParaRPr lang="en-US" sz="360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2957EC1-39C3-48A6-950B-18EB957C711A}"/>
              </a:ext>
            </a:extLst>
          </p:cNvPr>
          <p:cNvSpPr txBox="1"/>
          <p:nvPr/>
        </p:nvSpPr>
        <p:spPr>
          <a:xfrm>
            <a:off x="5760033" y="5157573"/>
            <a:ext cx="1594188" cy="646331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/>
              <a:t>– 100</a:t>
            </a:r>
            <a:endParaRPr lang="en-US" sz="3600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9DC80B3-5C38-4E89-9B9C-0183D0550474}"/>
              </a:ext>
            </a:extLst>
          </p:cNvPr>
          <p:cNvSpPr txBox="1"/>
          <p:nvPr/>
        </p:nvSpPr>
        <p:spPr>
          <a:xfrm>
            <a:off x="4096574" y="5157572"/>
            <a:ext cx="673293" cy="646331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/>
              <a:t>=</a:t>
            </a:r>
            <a:endParaRPr lang="en-US" sz="3600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DF9424E-72E0-4B2E-8A9A-450F4AA9CEBC}"/>
              </a:ext>
            </a:extLst>
          </p:cNvPr>
          <p:cNvSpPr txBox="1"/>
          <p:nvPr/>
        </p:nvSpPr>
        <p:spPr>
          <a:xfrm>
            <a:off x="4096574" y="5911988"/>
            <a:ext cx="673293" cy="646331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/>
              <a:t>=</a:t>
            </a:r>
            <a:endParaRPr lang="en-US" sz="3600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A2B6995-84EB-4407-9635-042F2A6D8923}"/>
              </a:ext>
            </a:extLst>
          </p:cNvPr>
          <p:cNvSpPr txBox="1"/>
          <p:nvPr/>
        </p:nvSpPr>
        <p:spPr>
          <a:xfrm>
            <a:off x="5092415" y="5907541"/>
            <a:ext cx="1594188" cy="646331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/>
              <a:t>770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23054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8" grpId="0"/>
      <p:bldP spid="39" grpId="0"/>
      <p:bldP spid="40" grpId="0"/>
      <p:bldP spid="41" grpId="0"/>
      <p:bldP spid="42" grpId="0"/>
      <p:bldP spid="19" grpId="0" animBg="1"/>
      <p:bldP spid="20" grpId="0"/>
      <p:bldP spid="21" grpId="0"/>
      <p:bldP spid="22" grpId="0"/>
      <p:bldP spid="23" grpId="0"/>
      <p:bldP spid="24" grpId="0"/>
      <p:bldP spid="26" grpId="0" animBg="1"/>
      <p:bldP spid="31" grpId="0"/>
      <p:bldP spid="32" grpId="0"/>
      <p:bldP spid="33" grpId="0"/>
      <p:bldP spid="34" grpId="0"/>
      <p:bldP spid="3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oogle Shape;4386;p6">
            <a:extLst>
              <a:ext uri="{FF2B5EF4-FFF2-40B4-BE49-F238E27FC236}">
                <a16:creationId xmlns:a16="http://schemas.microsoft.com/office/drawing/2014/main" id="{FF7D3205-6661-450B-B5E0-47F8CA89B9E2}"/>
              </a:ext>
            </a:extLst>
          </p:cNvPr>
          <p:cNvGrpSpPr/>
          <p:nvPr/>
        </p:nvGrpSpPr>
        <p:grpSpPr>
          <a:xfrm>
            <a:off x="367366" y="201126"/>
            <a:ext cx="11427106" cy="570588"/>
            <a:chOff x="1183343" y="1464304"/>
            <a:chExt cx="11427106" cy="570588"/>
          </a:xfrm>
        </p:grpSpPr>
        <p:sp>
          <p:nvSpPr>
            <p:cNvPr id="18" name="Google Shape;4387;p6">
              <a:extLst>
                <a:ext uri="{FF2B5EF4-FFF2-40B4-BE49-F238E27FC236}">
                  <a16:creationId xmlns:a16="http://schemas.microsoft.com/office/drawing/2014/main" id="{D8834DB1-2435-4DE1-97CD-64F40B28AA34}"/>
                </a:ext>
              </a:extLst>
            </p:cNvPr>
            <p:cNvSpPr txBox="1"/>
            <p:nvPr/>
          </p:nvSpPr>
          <p:spPr>
            <a:xfrm>
              <a:off x="1804762" y="1493652"/>
              <a:ext cx="10805687" cy="5231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algn="just"/>
              <a:r>
                <a:rPr lang="en-US" sz="2800"/>
                <a:t>Trong bức tranh, bác cá sấu đang mở nước chảy đầy vào các bể. </a:t>
              </a:r>
              <a:endParaRPr lang="en-US" sz="2800" dirty="0"/>
            </a:p>
          </p:txBody>
        </p:sp>
        <p:sp>
          <p:nvSpPr>
            <p:cNvPr id="19" name="Google Shape;4388;p6">
              <a:extLst>
                <a:ext uri="{FF2B5EF4-FFF2-40B4-BE49-F238E27FC236}">
                  <a16:creationId xmlns:a16="http://schemas.microsoft.com/office/drawing/2014/main" id="{ED2FB827-EE65-4A08-8B14-DB7328B5F12D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rgbClr val="AA266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endParaRPr/>
            </a:p>
          </p:txBody>
        </p:sp>
      </p:grpSp>
      <p:pic>
        <p:nvPicPr>
          <p:cNvPr id="32" name="Picture 31" descr="Screen Clipping">
            <a:extLst>
              <a:ext uri="{FF2B5EF4-FFF2-40B4-BE49-F238E27FC236}">
                <a16:creationId xmlns:a16="http://schemas.microsoft.com/office/drawing/2014/main" id="{21CF230F-44B8-4E2B-821F-690F3E24BF7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-126"/>
          <a:stretch/>
        </p:blipFill>
        <p:spPr>
          <a:xfrm>
            <a:off x="3899389" y="1184541"/>
            <a:ext cx="4363059" cy="4254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3" name="Google Shape;4387;p6">
            <a:extLst>
              <a:ext uri="{FF2B5EF4-FFF2-40B4-BE49-F238E27FC236}">
                <a16:creationId xmlns:a16="http://schemas.microsoft.com/office/drawing/2014/main" id="{2BB98F69-6897-4FF9-AAC1-8F92230C3909}"/>
              </a:ext>
            </a:extLst>
          </p:cNvPr>
          <p:cNvSpPr txBox="1"/>
          <p:nvPr/>
        </p:nvSpPr>
        <p:spPr>
          <a:xfrm>
            <a:off x="988785" y="5438653"/>
            <a:ext cx="10523661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/>
            <a:r>
              <a:rPr lang="en-US" sz="2800"/>
              <a:t>Sau khi cả hai bể đầy nước, tổng lượng nước trong bể là bao nhiêu?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27351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oogle Shape;4386;p6">
            <a:extLst>
              <a:ext uri="{FF2B5EF4-FFF2-40B4-BE49-F238E27FC236}">
                <a16:creationId xmlns:a16="http://schemas.microsoft.com/office/drawing/2014/main" id="{FF7D3205-6661-450B-B5E0-47F8CA89B9E2}"/>
              </a:ext>
            </a:extLst>
          </p:cNvPr>
          <p:cNvGrpSpPr/>
          <p:nvPr/>
        </p:nvGrpSpPr>
        <p:grpSpPr>
          <a:xfrm>
            <a:off x="367366" y="201126"/>
            <a:ext cx="11427106" cy="570588"/>
            <a:chOff x="1183343" y="1464304"/>
            <a:chExt cx="11427106" cy="570588"/>
          </a:xfrm>
        </p:grpSpPr>
        <p:sp>
          <p:nvSpPr>
            <p:cNvPr id="18" name="Google Shape;4387;p6">
              <a:extLst>
                <a:ext uri="{FF2B5EF4-FFF2-40B4-BE49-F238E27FC236}">
                  <a16:creationId xmlns:a16="http://schemas.microsoft.com/office/drawing/2014/main" id="{D8834DB1-2435-4DE1-97CD-64F40B28AA34}"/>
                </a:ext>
              </a:extLst>
            </p:cNvPr>
            <p:cNvSpPr txBox="1"/>
            <p:nvPr/>
          </p:nvSpPr>
          <p:spPr>
            <a:xfrm>
              <a:off x="1804762" y="1493652"/>
              <a:ext cx="10805687" cy="5231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algn="just"/>
              <a:r>
                <a:rPr lang="en-US" sz="2800"/>
                <a:t>Trong bức tranh, bác cá sấu đang mở nước chảy đầy vào các bể. </a:t>
              </a:r>
              <a:endParaRPr lang="en-US" sz="2800" dirty="0"/>
            </a:p>
          </p:txBody>
        </p:sp>
        <p:sp>
          <p:nvSpPr>
            <p:cNvPr id="19" name="Google Shape;4388;p6">
              <a:extLst>
                <a:ext uri="{FF2B5EF4-FFF2-40B4-BE49-F238E27FC236}">
                  <a16:creationId xmlns:a16="http://schemas.microsoft.com/office/drawing/2014/main" id="{ED2FB827-EE65-4A08-8B14-DB7328B5F12D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rgbClr val="AA266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endParaRPr/>
            </a:p>
          </p:txBody>
        </p:sp>
      </p:grpSp>
      <p:pic>
        <p:nvPicPr>
          <p:cNvPr id="32" name="Picture 31" descr="Screen Clipping">
            <a:extLst>
              <a:ext uri="{FF2B5EF4-FFF2-40B4-BE49-F238E27FC236}">
                <a16:creationId xmlns:a16="http://schemas.microsoft.com/office/drawing/2014/main" id="{21CF230F-44B8-4E2B-821F-690F3E24BF7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-126"/>
          <a:stretch/>
        </p:blipFill>
        <p:spPr>
          <a:xfrm>
            <a:off x="7886772" y="771714"/>
            <a:ext cx="3086027" cy="30089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3" name="Google Shape;4387;p6">
            <a:extLst>
              <a:ext uri="{FF2B5EF4-FFF2-40B4-BE49-F238E27FC236}">
                <a16:creationId xmlns:a16="http://schemas.microsoft.com/office/drawing/2014/main" id="{2BB98F69-6897-4FF9-AAC1-8F92230C3909}"/>
              </a:ext>
            </a:extLst>
          </p:cNvPr>
          <p:cNvSpPr txBox="1"/>
          <p:nvPr/>
        </p:nvSpPr>
        <p:spPr>
          <a:xfrm>
            <a:off x="937955" y="941604"/>
            <a:ext cx="6948818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/>
            <a:r>
              <a:rPr lang="en-US" sz="2800"/>
              <a:t>Sau khi cả hai bể đầy nước, tổng lượng nước trong bể là bao nhiêu?</a:t>
            </a:r>
            <a:endParaRPr lang="en-US" sz="2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650DF5A-CB13-4475-8FC6-70F9E3208F30}"/>
              </a:ext>
            </a:extLst>
          </p:cNvPr>
          <p:cNvSpPr txBox="1"/>
          <p:nvPr/>
        </p:nvSpPr>
        <p:spPr>
          <a:xfrm>
            <a:off x="977837" y="2276198"/>
            <a:ext cx="680205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>
                <a:solidFill>
                  <a:schemeClr val="tx1"/>
                </a:solidFill>
              </a:rPr>
              <a:t>Bài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giải</a:t>
            </a:r>
            <a:endParaRPr lang="en-US" sz="2800" dirty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n-US" sz="2800" dirty="0" err="1">
                <a:solidFill>
                  <a:schemeClr val="tx1"/>
                </a:solidFill>
              </a:rPr>
              <a:t>Sau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khi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cả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hai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bể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đầy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nước</a:t>
            </a:r>
            <a:r>
              <a:rPr lang="en-US" sz="2800" dirty="0">
                <a:solidFill>
                  <a:schemeClr val="tx1"/>
                </a:solidFill>
              </a:rPr>
              <a:t>, </a:t>
            </a:r>
            <a:r>
              <a:rPr lang="en-US" sz="2800" dirty="0" err="1">
                <a:solidFill>
                  <a:schemeClr val="tx1"/>
                </a:solidFill>
              </a:rPr>
              <a:t>tổng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lượng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nước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trong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hai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bể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là</a:t>
            </a:r>
            <a:r>
              <a:rPr lang="en-US" sz="2800" dirty="0">
                <a:solidFill>
                  <a:schemeClr val="tx1"/>
                </a:solidFill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sz="2800">
                <a:solidFill>
                  <a:schemeClr val="tx1"/>
                </a:solidFill>
              </a:rPr>
              <a:t>                    240 </a:t>
            </a:r>
            <a:r>
              <a:rPr lang="en-US" sz="2800" dirty="0">
                <a:solidFill>
                  <a:schemeClr val="tx1"/>
                </a:solidFill>
              </a:rPr>
              <a:t>+ 320 </a:t>
            </a:r>
            <a:r>
              <a:rPr lang="en-US" sz="2800">
                <a:solidFill>
                  <a:schemeClr val="tx1"/>
                </a:solidFill>
              </a:rPr>
              <a:t>= 560 </a:t>
            </a:r>
            <a:r>
              <a:rPr lang="en-US" sz="2800" dirty="0">
                <a:solidFill>
                  <a:schemeClr val="tx1"/>
                </a:solidFill>
              </a:rPr>
              <a:t>(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800" dirty="0">
                <a:solidFill>
                  <a:schemeClr val="tx1"/>
                </a:solidFill>
              </a:rPr>
              <a:t>)</a:t>
            </a:r>
          </a:p>
          <a:p>
            <a:pPr algn="just">
              <a:lnSpc>
                <a:spcPct val="150000"/>
              </a:lnSpc>
            </a:pPr>
            <a:r>
              <a:rPr lang="en-US" sz="2800">
                <a:solidFill>
                  <a:schemeClr val="tx1"/>
                </a:solidFill>
              </a:rPr>
              <a:t>                           Đáp </a:t>
            </a:r>
            <a:r>
              <a:rPr lang="en-US" sz="2800" dirty="0" err="1">
                <a:solidFill>
                  <a:schemeClr val="tx1"/>
                </a:solidFill>
              </a:rPr>
              <a:t>số</a:t>
            </a:r>
            <a:r>
              <a:rPr lang="en-US" sz="2800">
                <a:solidFill>
                  <a:schemeClr val="tx1"/>
                </a:solidFill>
              </a:rPr>
              <a:t>: 560 </a:t>
            </a:r>
            <a:r>
              <a:rPr lang="en-US" sz="28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endParaRPr lang="en-US" sz="28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8270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oogle Shape;4386;p6">
            <a:extLst>
              <a:ext uri="{FF2B5EF4-FFF2-40B4-BE49-F238E27FC236}">
                <a16:creationId xmlns:a16="http://schemas.microsoft.com/office/drawing/2014/main" id="{FF7D3205-6661-450B-B5E0-47F8CA89B9E2}"/>
              </a:ext>
            </a:extLst>
          </p:cNvPr>
          <p:cNvGrpSpPr/>
          <p:nvPr/>
        </p:nvGrpSpPr>
        <p:grpSpPr>
          <a:xfrm>
            <a:off x="907012" y="201126"/>
            <a:ext cx="11427106" cy="610846"/>
            <a:chOff x="1183343" y="1464304"/>
            <a:chExt cx="11427106" cy="610846"/>
          </a:xfrm>
        </p:grpSpPr>
        <p:sp>
          <p:nvSpPr>
            <p:cNvPr id="18" name="Google Shape;4387;p6">
              <a:extLst>
                <a:ext uri="{FF2B5EF4-FFF2-40B4-BE49-F238E27FC236}">
                  <a16:creationId xmlns:a16="http://schemas.microsoft.com/office/drawing/2014/main" id="{D8834DB1-2435-4DE1-97CD-64F40B28AA34}"/>
                </a:ext>
              </a:extLst>
            </p:cNvPr>
            <p:cNvSpPr txBox="1"/>
            <p:nvPr/>
          </p:nvSpPr>
          <p:spPr>
            <a:xfrm>
              <a:off x="1804762" y="1551970"/>
              <a:ext cx="10805687" cy="5231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algn="just"/>
              <a:r>
                <a:rPr lang="en-US" sz="2800"/>
                <a:t>Số?</a:t>
              </a:r>
              <a:endParaRPr lang="en-US" sz="2800" dirty="0"/>
            </a:p>
          </p:txBody>
        </p:sp>
        <p:sp>
          <p:nvSpPr>
            <p:cNvPr id="19" name="Google Shape;4388;p6">
              <a:extLst>
                <a:ext uri="{FF2B5EF4-FFF2-40B4-BE49-F238E27FC236}">
                  <a16:creationId xmlns:a16="http://schemas.microsoft.com/office/drawing/2014/main" id="{ED2FB827-EE65-4A08-8B14-DB7328B5F12D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rgbClr val="AA266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/>
            </a:p>
          </p:txBody>
        </p:sp>
      </p:grpSp>
      <p:pic>
        <p:nvPicPr>
          <p:cNvPr id="8" name="Picture 7" descr="Screen Clipping">
            <a:extLst>
              <a:ext uri="{FF2B5EF4-FFF2-40B4-BE49-F238E27FC236}">
                <a16:creationId xmlns:a16="http://schemas.microsoft.com/office/drawing/2014/main" id="{014955B0-8E14-46CA-897E-92123F50489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89"/>
          <a:stretch/>
        </p:blipFill>
        <p:spPr>
          <a:xfrm>
            <a:off x="3531229" y="1941227"/>
            <a:ext cx="4709633" cy="473458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5E73C9B-05A0-458B-9AA6-7D6617A1432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34142" t="37120" r="33565" b="47315"/>
          <a:stretch/>
        </p:blipFill>
        <p:spPr>
          <a:xfrm>
            <a:off x="2970204" y="201126"/>
            <a:ext cx="6221429" cy="1685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32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oogle Shape;4386;p6">
            <a:extLst>
              <a:ext uri="{FF2B5EF4-FFF2-40B4-BE49-F238E27FC236}">
                <a16:creationId xmlns:a16="http://schemas.microsoft.com/office/drawing/2014/main" id="{FF7D3205-6661-450B-B5E0-47F8CA89B9E2}"/>
              </a:ext>
            </a:extLst>
          </p:cNvPr>
          <p:cNvGrpSpPr/>
          <p:nvPr/>
        </p:nvGrpSpPr>
        <p:grpSpPr>
          <a:xfrm>
            <a:off x="734732" y="755370"/>
            <a:ext cx="11427106" cy="610846"/>
            <a:chOff x="1183343" y="1464304"/>
            <a:chExt cx="11427106" cy="610846"/>
          </a:xfrm>
        </p:grpSpPr>
        <p:sp>
          <p:nvSpPr>
            <p:cNvPr id="18" name="Google Shape;4387;p6">
              <a:extLst>
                <a:ext uri="{FF2B5EF4-FFF2-40B4-BE49-F238E27FC236}">
                  <a16:creationId xmlns:a16="http://schemas.microsoft.com/office/drawing/2014/main" id="{D8834DB1-2435-4DE1-97CD-64F40B28AA34}"/>
                </a:ext>
              </a:extLst>
            </p:cNvPr>
            <p:cNvSpPr txBox="1"/>
            <p:nvPr/>
          </p:nvSpPr>
          <p:spPr>
            <a:xfrm>
              <a:off x="1804762" y="1551970"/>
              <a:ext cx="10805687" cy="5231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algn="just"/>
              <a:r>
                <a:rPr lang="en-US" sz="2800"/>
                <a:t>Số?</a:t>
              </a:r>
              <a:endParaRPr lang="en-US" sz="2800" dirty="0"/>
            </a:p>
          </p:txBody>
        </p:sp>
        <p:sp>
          <p:nvSpPr>
            <p:cNvPr id="19" name="Google Shape;4388;p6">
              <a:extLst>
                <a:ext uri="{FF2B5EF4-FFF2-40B4-BE49-F238E27FC236}">
                  <a16:creationId xmlns:a16="http://schemas.microsoft.com/office/drawing/2014/main" id="{ED2FB827-EE65-4A08-8B14-DB7328B5F12D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rgbClr val="AA266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/>
            </a:p>
          </p:txBody>
        </p:sp>
      </p:grpSp>
      <p:pic>
        <p:nvPicPr>
          <p:cNvPr id="8" name="Picture 7" descr="Screen Clipping">
            <a:extLst>
              <a:ext uri="{FF2B5EF4-FFF2-40B4-BE49-F238E27FC236}">
                <a16:creationId xmlns:a16="http://schemas.microsoft.com/office/drawing/2014/main" id="{014955B0-8E14-46CA-897E-92123F50489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89"/>
          <a:stretch/>
        </p:blipFill>
        <p:spPr>
          <a:xfrm>
            <a:off x="988785" y="1743040"/>
            <a:ext cx="4709633" cy="473458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9336F35-B9AE-4FA5-9205-5D24418E7C8D}"/>
              </a:ext>
            </a:extLst>
          </p:cNvPr>
          <p:cNvSpPr txBox="1"/>
          <p:nvPr/>
        </p:nvSpPr>
        <p:spPr>
          <a:xfrm>
            <a:off x="5698418" y="2165088"/>
            <a:ext cx="513287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b) </a:t>
            </a:r>
            <a:r>
              <a:rPr lang="en-US" sz="2800" dirty="0" err="1"/>
              <a:t>Nếu</a:t>
            </a:r>
            <a:r>
              <a:rPr lang="en-US" sz="2800" dirty="0"/>
              <a:t> </a:t>
            </a:r>
            <a:r>
              <a:rPr lang="en-US" sz="2800" dirty="0" err="1"/>
              <a:t>đi</a:t>
            </a:r>
            <a:r>
              <a:rPr lang="en-US" sz="2800" dirty="0"/>
              <a:t> </a:t>
            </a:r>
            <a:r>
              <a:rPr lang="en-US" sz="2800" dirty="0" err="1"/>
              <a:t>theo</a:t>
            </a:r>
            <a:r>
              <a:rPr lang="en-US" sz="2800" dirty="0"/>
              <a:t> </a:t>
            </a:r>
            <a:r>
              <a:rPr lang="en-US" sz="2800" dirty="0" err="1"/>
              <a:t>lệnh</a:t>
            </a:r>
            <a:r>
              <a:rPr lang="en-US" sz="2800" dirty="0"/>
              <a:t> “       ” </a:t>
            </a:r>
            <a:r>
              <a:rPr lang="en-US" sz="2800" dirty="0" err="1"/>
              <a:t>thì</a:t>
            </a:r>
            <a:r>
              <a:rPr lang="en-US" sz="2800" dirty="0"/>
              <a:t> </a:t>
            </a:r>
            <a:r>
              <a:rPr lang="en-US" sz="2800" dirty="0" err="1"/>
              <a:t>Tíc-tốc</a:t>
            </a:r>
            <a:r>
              <a:rPr lang="en-US" sz="2800" dirty="0"/>
              <a:t> </a:t>
            </a:r>
            <a:r>
              <a:rPr lang="en-US" sz="2800" dirty="0" err="1"/>
              <a:t>sẽ</a:t>
            </a:r>
            <a:r>
              <a:rPr lang="en-US" sz="2800" dirty="0"/>
              <a:t> </a:t>
            </a:r>
            <a:r>
              <a:rPr lang="en-US" sz="2800" dirty="0" err="1"/>
              <a:t>đến</a:t>
            </a:r>
            <a:r>
              <a:rPr lang="en-US" sz="2800" dirty="0"/>
              <a:t> ô </a:t>
            </a:r>
            <a:r>
              <a:rPr lang="en-US" sz="2800" dirty="0" err="1"/>
              <a:t>ghi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        .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    </a:t>
            </a:r>
            <a:r>
              <a:rPr lang="en-US" sz="2800" dirty="0" err="1"/>
              <a:t>Nếu</a:t>
            </a:r>
            <a:r>
              <a:rPr lang="en-US" sz="2800" dirty="0"/>
              <a:t> </a:t>
            </a:r>
            <a:r>
              <a:rPr lang="en-US" sz="2800" dirty="0" err="1"/>
              <a:t>đi</a:t>
            </a:r>
            <a:r>
              <a:rPr lang="en-US" sz="2800" dirty="0"/>
              <a:t> </a:t>
            </a:r>
            <a:r>
              <a:rPr lang="en-US" sz="2800" dirty="0" err="1"/>
              <a:t>theo</a:t>
            </a:r>
            <a:r>
              <a:rPr lang="en-US" sz="2800" dirty="0"/>
              <a:t> </a:t>
            </a:r>
            <a:r>
              <a:rPr lang="en-US" sz="2800" dirty="0" err="1"/>
              <a:t>lệnh</a:t>
            </a:r>
            <a:r>
              <a:rPr lang="en-US" sz="2800" dirty="0"/>
              <a:t> “        ” </a:t>
            </a:r>
            <a:r>
              <a:rPr lang="en-US" sz="2800" dirty="0" err="1"/>
              <a:t>thì</a:t>
            </a:r>
            <a:r>
              <a:rPr lang="en-US" sz="2800" dirty="0"/>
              <a:t> </a:t>
            </a:r>
            <a:r>
              <a:rPr lang="en-US" sz="2800" dirty="0" err="1"/>
              <a:t>Tíc-tốc</a:t>
            </a:r>
            <a:r>
              <a:rPr lang="en-US" sz="2800" dirty="0"/>
              <a:t> </a:t>
            </a:r>
            <a:r>
              <a:rPr lang="en-US" sz="2800" dirty="0" err="1"/>
              <a:t>sẽ</a:t>
            </a:r>
            <a:r>
              <a:rPr lang="en-US" sz="2800" dirty="0"/>
              <a:t> </a:t>
            </a:r>
            <a:r>
              <a:rPr lang="en-US" sz="2800" dirty="0" err="1"/>
              <a:t>đến</a:t>
            </a:r>
            <a:r>
              <a:rPr lang="en-US" sz="2800" dirty="0"/>
              <a:t> ô </a:t>
            </a:r>
            <a:r>
              <a:rPr lang="en-US" sz="2800" dirty="0" err="1"/>
              <a:t>ghi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        .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c) </a:t>
            </a:r>
            <a:r>
              <a:rPr lang="en-US" sz="2800" dirty="0" err="1"/>
              <a:t>Tổng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hai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thu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ở </a:t>
            </a:r>
            <a:r>
              <a:rPr lang="en-US" sz="2800" dirty="0" err="1"/>
              <a:t>câu</a:t>
            </a:r>
            <a:r>
              <a:rPr lang="en-US" sz="2800" dirty="0"/>
              <a:t> b </a:t>
            </a:r>
            <a:r>
              <a:rPr lang="en-US" sz="2800" dirty="0" err="1"/>
              <a:t>bằng</a:t>
            </a:r>
            <a:r>
              <a:rPr lang="en-US" sz="2800" dirty="0"/>
              <a:t>          .</a:t>
            </a:r>
          </a:p>
        </p:txBody>
      </p:sp>
      <p:sp>
        <p:nvSpPr>
          <p:cNvPr id="10" name="Rounded Rectangle 8">
            <a:extLst>
              <a:ext uri="{FF2B5EF4-FFF2-40B4-BE49-F238E27FC236}">
                <a16:creationId xmlns:a16="http://schemas.microsoft.com/office/drawing/2014/main" id="{7E19A2B2-2639-4EFC-ACF6-33623BAC62B5}"/>
              </a:ext>
            </a:extLst>
          </p:cNvPr>
          <p:cNvSpPr/>
          <p:nvPr/>
        </p:nvSpPr>
        <p:spPr>
          <a:xfrm>
            <a:off x="3276404" y="3265057"/>
            <a:ext cx="894715" cy="908050"/>
          </a:xfrm>
          <a:prstGeom prst="roundRect">
            <a:avLst/>
          </a:prstGeom>
          <a:noFill/>
          <a:ln w="76200">
            <a:solidFill>
              <a:srgbClr val="00B0F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9">
            <a:extLst>
              <a:ext uri="{FF2B5EF4-FFF2-40B4-BE49-F238E27FC236}">
                <a16:creationId xmlns:a16="http://schemas.microsoft.com/office/drawing/2014/main" id="{7F0D87F0-7A5E-4701-A446-34A8C098038C}"/>
              </a:ext>
            </a:extLst>
          </p:cNvPr>
          <p:cNvSpPr/>
          <p:nvPr/>
        </p:nvSpPr>
        <p:spPr>
          <a:xfrm>
            <a:off x="4279704" y="3265057"/>
            <a:ext cx="894715" cy="908050"/>
          </a:xfrm>
          <a:prstGeom prst="roundRect">
            <a:avLst/>
          </a:prstGeom>
          <a:noFill/>
          <a:ln w="76200">
            <a:solidFill>
              <a:srgbClr val="00B0F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D69761B-44D3-445E-9E7B-712D7D7B7629}"/>
              </a:ext>
            </a:extLst>
          </p:cNvPr>
          <p:cNvCxnSpPr/>
          <p:nvPr/>
        </p:nvCxnSpPr>
        <p:spPr>
          <a:xfrm flipH="1">
            <a:off x="9083479" y="2496707"/>
            <a:ext cx="40640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D7E7D90-820D-44CF-93A9-BBA5BA4D778E}"/>
              </a:ext>
            </a:extLst>
          </p:cNvPr>
          <p:cNvCxnSpPr/>
          <p:nvPr/>
        </p:nvCxnSpPr>
        <p:spPr>
          <a:xfrm flipV="1">
            <a:off x="9597829" y="2312896"/>
            <a:ext cx="1588" cy="36762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6">
            <a:extLst>
              <a:ext uri="{FF2B5EF4-FFF2-40B4-BE49-F238E27FC236}">
                <a16:creationId xmlns:a16="http://schemas.microsoft.com/office/drawing/2014/main" id="{3735201A-B181-41B1-8138-143C2A03E443}"/>
              </a:ext>
            </a:extLst>
          </p:cNvPr>
          <p:cNvSpPr/>
          <p:nvPr/>
        </p:nvSpPr>
        <p:spPr>
          <a:xfrm>
            <a:off x="9464479" y="2893356"/>
            <a:ext cx="753109" cy="49638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5" name="Rounded Rectangle 18">
            <a:extLst>
              <a:ext uri="{FF2B5EF4-FFF2-40B4-BE49-F238E27FC236}">
                <a16:creationId xmlns:a16="http://schemas.microsoft.com/office/drawing/2014/main" id="{F2DA84FE-3847-428E-945D-4370422AD971}"/>
              </a:ext>
            </a:extLst>
          </p:cNvPr>
          <p:cNvSpPr/>
          <p:nvPr/>
        </p:nvSpPr>
        <p:spPr>
          <a:xfrm>
            <a:off x="9489879" y="4173107"/>
            <a:ext cx="753109" cy="49638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?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917624F-2B4B-41FD-8309-0DDA8F25A35A}"/>
              </a:ext>
            </a:extLst>
          </p:cNvPr>
          <p:cNvCxnSpPr/>
          <p:nvPr/>
        </p:nvCxnSpPr>
        <p:spPr>
          <a:xfrm flipV="1">
            <a:off x="9045379" y="3598771"/>
            <a:ext cx="1588" cy="36762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EA6C70E9-18FA-44F0-B375-0B2286EA86A3}"/>
              </a:ext>
            </a:extLst>
          </p:cNvPr>
          <p:cNvCxnSpPr/>
          <p:nvPr/>
        </p:nvCxnSpPr>
        <p:spPr>
          <a:xfrm>
            <a:off x="9153329" y="3807981"/>
            <a:ext cx="39370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FB6EB0B8-9AC6-4E27-9803-94FEAFC67938}"/>
              </a:ext>
            </a:extLst>
          </p:cNvPr>
          <p:cNvCxnSpPr/>
          <p:nvPr/>
        </p:nvCxnSpPr>
        <p:spPr>
          <a:xfrm>
            <a:off x="9651803" y="3598771"/>
            <a:ext cx="0" cy="42204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ounded Rectangle 25">
            <a:extLst>
              <a:ext uri="{FF2B5EF4-FFF2-40B4-BE49-F238E27FC236}">
                <a16:creationId xmlns:a16="http://schemas.microsoft.com/office/drawing/2014/main" id="{53C46B27-9A8A-4170-8761-45EF84C3482A}"/>
              </a:ext>
            </a:extLst>
          </p:cNvPr>
          <p:cNvSpPr/>
          <p:nvPr/>
        </p:nvSpPr>
        <p:spPr>
          <a:xfrm>
            <a:off x="7701720" y="5498434"/>
            <a:ext cx="753109" cy="49638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3" name="Rounded Rectangle 26">
            <a:extLst>
              <a:ext uri="{FF2B5EF4-FFF2-40B4-BE49-F238E27FC236}">
                <a16:creationId xmlns:a16="http://schemas.microsoft.com/office/drawing/2014/main" id="{815CEEC0-1500-4054-A785-0EF588CC5BE7}"/>
              </a:ext>
            </a:extLst>
          </p:cNvPr>
          <p:cNvSpPr/>
          <p:nvPr/>
        </p:nvSpPr>
        <p:spPr>
          <a:xfrm>
            <a:off x="2268390" y="4266270"/>
            <a:ext cx="894715" cy="908050"/>
          </a:xfrm>
          <a:prstGeom prst="round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9">
            <a:extLst>
              <a:ext uri="{FF2B5EF4-FFF2-40B4-BE49-F238E27FC236}">
                <a16:creationId xmlns:a16="http://schemas.microsoft.com/office/drawing/2014/main" id="{14977DC1-861A-48EC-B3D5-F5655C4F354C}"/>
              </a:ext>
            </a:extLst>
          </p:cNvPr>
          <p:cNvSpPr/>
          <p:nvPr/>
        </p:nvSpPr>
        <p:spPr>
          <a:xfrm>
            <a:off x="2275327" y="3265057"/>
            <a:ext cx="894715" cy="908050"/>
          </a:xfrm>
          <a:prstGeom prst="round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7A50DAA-C701-4307-9CC1-7C7E74726721}"/>
              </a:ext>
            </a:extLst>
          </p:cNvPr>
          <p:cNvSpPr txBox="1"/>
          <p:nvPr/>
        </p:nvSpPr>
        <p:spPr>
          <a:xfrm>
            <a:off x="9548036" y="2924201"/>
            <a:ext cx="602243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322</a:t>
            </a:r>
          </a:p>
        </p:txBody>
      </p:sp>
      <p:sp>
        <p:nvSpPr>
          <p:cNvPr id="26" name="Rounded Rectangle 31">
            <a:extLst>
              <a:ext uri="{FF2B5EF4-FFF2-40B4-BE49-F238E27FC236}">
                <a16:creationId xmlns:a16="http://schemas.microsoft.com/office/drawing/2014/main" id="{17C23534-332E-448F-A53B-21272A63BF46}"/>
              </a:ext>
            </a:extLst>
          </p:cNvPr>
          <p:cNvSpPr/>
          <p:nvPr/>
        </p:nvSpPr>
        <p:spPr>
          <a:xfrm>
            <a:off x="4279704" y="4266270"/>
            <a:ext cx="894715" cy="908050"/>
          </a:xfrm>
          <a:prstGeom prst="roundRect">
            <a:avLst/>
          </a:prstGeom>
          <a:noFill/>
          <a:ln w="76200">
            <a:solidFill>
              <a:srgbClr val="00B0F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6131884-5E47-4967-84F9-7B5AB69FEDAF}"/>
              </a:ext>
            </a:extLst>
          </p:cNvPr>
          <p:cNvSpPr txBox="1"/>
          <p:nvPr/>
        </p:nvSpPr>
        <p:spPr>
          <a:xfrm>
            <a:off x="9560736" y="4205857"/>
            <a:ext cx="602243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800" dirty="0">
                <a:solidFill>
                  <a:srgbClr val="0974BC"/>
                </a:solidFill>
              </a:rPr>
              <a:t>368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15227A1-EA94-4F5F-AE1A-7AF3AFEA48A5}"/>
              </a:ext>
            </a:extLst>
          </p:cNvPr>
          <p:cNvSpPr txBox="1"/>
          <p:nvPr/>
        </p:nvSpPr>
        <p:spPr>
          <a:xfrm>
            <a:off x="7777152" y="5531184"/>
            <a:ext cx="602243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800" dirty="0">
                <a:solidFill>
                  <a:schemeClr val="accent3">
                    <a:lumMod val="75000"/>
                  </a:schemeClr>
                </a:solidFill>
              </a:rPr>
              <a:t>690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63FA87B6-D6F0-4C55-8A7A-3CBC07632044}"/>
              </a:ext>
            </a:extLst>
          </p:cNvPr>
          <p:cNvGrpSpPr/>
          <p:nvPr/>
        </p:nvGrpSpPr>
        <p:grpSpPr>
          <a:xfrm>
            <a:off x="5698418" y="1064269"/>
            <a:ext cx="5604166" cy="954107"/>
            <a:chOff x="2720749" y="703119"/>
            <a:chExt cx="8653526" cy="954107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56659B20-C3C0-44DB-94FC-429FB14A1470}"/>
                </a:ext>
              </a:extLst>
            </p:cNvPr>
            <p:cNvSpPr/>
            <p:nvPr/>
          </p:nvSpPr>
          <p:spPr>
            <a:xfrm>
              <a:off x="2720749" y="703119"/>
              <a:ext cx="8653526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2800"/>
                <a:t>a) Nếu </a:t>
              </a:r>
              <a:r>
                <a:rPr lang="en-US" sz="2800" dirty="0" err="1"/>
                <a:t>đi</a:t>
              </a:r>
              <a:r>
                <a:rPr lang="en-US" sz="2800" dirty="0"/>
                <a:t> </a:t>
              </a:r>
              <a:r>
                <a:rPr lang="en-US" sz="2800" dirty="0" err="1"/>
                <a:t>theo</a:t>
              </a:r>
              <a:r>
                <a:rPr lang="en-US" sz="2800" dirty="0"/>
                <a:t> </a:t>
              </a:r>
              <a:r>
                <a:rPr lang="en-US" sz="2800" dirty="0" err="1"/>
                <a:t>lệnh</a:t>
              </a:r>
              <a:r>
                <a:rPr lang="en-US" sz="2800" dirty="0"/>
                <a:t> </a:t>
              </a:r>
              <a:r>
                <a:rPr lang="en-US" sz="2800"/>
                <a:t>“     </a:t>
              </a:r>
              <a:r>
                <a:rPr lang="en-US" sz="2800" dirty="0"/>
                <a:t>” </a:t>
              </a:r>
              <a:r>
                <a:rPr lang="en-US" sz="2800" dirty="0" err="1"/>
                <a:t>thì</a:t>
              </a:r>
              <a:r>
                <a:rPr lang="en-US" sz="2800" dirty="0"/>
                <a:t> </a:t>
              </a:r>
              <a:r>
                <a:rPr lang="en-US" sz="2800" dirty="0" err="1"/>
                <a:t>Tíc-tốc</a:t>
              </a:r>
              <a:r>
                <a:rPr lang="en-US" sz="2800" dirty="0"/>
                <a:t> </a:t>
              </a:r>
              <a:r>
                <a:rPr lang="en-US" sz="2800" dirty="0" err="1"/>
                <a:t>sẽ</a:t>
              </a:r>
              <a:r>
                <a:rPr lang="en-US" sz="2800" dirty="0"/>
                <a:t> </a:t>
              </a:r>
              <a:r>
                <a:rPr lang="en-US" sz="2800" dirty="0" err="1"/>
                <a:t>đến</a:t>
              </a:r>
              <a:r>
                <a:rPr lang="en-US" sz="2800" dirty="0"/>
                <a:t> ô </a:t>
              </a:r>
              <a:r>
                <a:rPr lang="en-US" sz="2800" err="1"/>
                <a:t>ghi</a:t>
              </a:r>
              <a:r>
                <a:rPr lang="en-US" sz="2800"/>
                <a:t> số   .</a:t>
              </a:r>
              <a:endParaRPr lang="en-US" sz="2800" dirty="0"/>
            </a:p>
          </p:txBody>
        </p: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B0899064-6ED5-4787-AC8C-F0F655D821F5}"/>
                </a:ext>
              </a:extLst>
            </p:cNvPr>
            <p:cNvCxnSpPr/>
            <p:nvPr/>
          </p:nvCxnSpPr>
          <p:spPr>
            <a:xfrm flipV="1">
              <a:off x="8313133" y="814385"/>
              <a:ext cx="1587" cy="36762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08ABB44C-C380-47FA-BD41-D8DE904163B5}"/>
                </a:ext>
              </a:extLst>
            </p:cNvPr>
            <p:cNvCxnSpPr>
              <a:cxnSpLocks/>
            </p:cNvCxnSpPr>
            <p:nvPr/>
          </p:nvCxnSpPr>
          <p:spPr>
            <a:xfrm>
              <a:off x="8396364" y="1023595"/>
              <a:ext cx="715444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542421CF-9D24-4B7E-89B4-54BE2D7210E8}"/>
              </a:ext>
            </a:extLst>
          </p:cNvPr>
          <p:cNvSpPr txBox="1"/>
          <p:nvPr/>
        </p:nvSpPr>
        <p:spPr>
          <a:xfrm>
            <a:off x="8390701" y="1543156"/>
            <a:ext cx="713610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800">
                <a:solidFill>
                  <a:srgbClr val="F15441"/>
                </a:solidFill>
              </a:rPr>
              <a:t>522</a:t>
            </a:r>
            <a:endParaRPr lang="en-US" sz="2800" dirty="0">
              <a:solidFill>
                <a:srgbClr val="F1544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04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  <p:bldP spid="10" grpId="0" animBg="1"/>
      <p:bldP spid="10" grpId="1" animBg="1"/>
      <p:bldP spid="10" grpId="2" animBg="1"/>
      <p:bldP spid="10" grpId="3" animBg="1"/>
      <p:bldP spid="11" grpId="0" animBg="1"/>
      <p:bldP spid="11" grpId="1" animBg="1"/>
      <p:bldP spid="11" grpId="2" animBg="1"/>
      <p:bldP spid="11" grpId="3" animBg="1"/>
      <p:bldP spid="14" grpId="0" animBg="1"/>
      <p:bldP spid="15" grpId="0" animBg="1"/>
      <p:bldP spid="22" grpId="0" animBg="1"/>
      <p:bldP spid="23" grpId="0" animBg="1"/>
      <p:bldP spid="23" grpId="1" animBg="1"/>
      <p:bldP spid="24" grpId="0" animBg="1"/>
      <p:bldP spid="25" grpId="0" animBg="1"/>
      <p:bldP spid="26" grpId="0" animBg="1"/>
      <p:bldP spid="27" grpId="0" animBg="1"/>
      <p:bldP spid="28" grpId="0" animBg="1"/>
      <p:bldP spid="3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CC45E259-9176-4231-B050-39523E7BC6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Dặn dò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32719" y="874453"/>
            <a:ext cx="9296400" cy="227008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7" tIns="45698" rIns="91397" bIns="45698"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157"/>
          <a:stretch/>
        </p:blipFill>
        <p:spPr>
          <a:xfrm>
            <a:off x="2499518" y="996715"/>
            <a:ext cx="2114550" cy="20255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32720" y="3429002"/>
            <a:ext cx="9296400" cy="2554545"/>
          </a:xfrm>
          <a:prstGeom prst="rect">
            <a:avLst/>
          </a:prstGeom>
          <a:solidFill>
            <a:srgbClr val="D8F4E3"/>
          </a:solidFill>
        </p:spPr>
        <p:txBody>
          <a:bodyPr wrap="square" lIns="91397" tIns="45698" rIns="91397" bIns="45698" rtlCol="0">
            <a:spAutoFit/>
          </a:bodyPr>
          <a:lstStyle/>
          <a:p>
            <a:r>
              <a:rPr lang="en-US" sz="2000" b="1">
                <a:latin typeface="Arial" pitchFamily="34" charset="0"/>
                <a:cs typeface="Arial" pitchFamily="34" charset="0"/>
              </a:rPr>
              <a:t>Thân chào Quý Thầy Cô!</a:t>
            </a:r>
          </a:p>
          <a:p>
            <a:r>
              <a:rPr lang="en-US" sz="2000" b="1">
                <a:latin typeface="Arial" pitchFamily="34" charset="0"/>
                <a:cs typeface="Arial" pitchFamily="34" charset="0"/>
              </a:rPr>
              <a:t>Người soạn rất mong nhận được phản hồi và góp ý từ Quý Thầy Cô để bộ giáo án ppt được hoàn thiện hơn.</a:t>
            </a:r>
          </a:p>
          <a:p>
            <a:r>
              <a:rPr lang="en-US" sz="2000" b="1">
                <a:latin typeface="Arial" pitchFamily="34" charset="0"/>
                <a:cs typeface="Arial" pitchFamily="34" charset="0"/>
              </a:rPr>
              <a:t>Mọi thông tin phản hồi mong được QTC gửi về:</a:t>
            </a:r>
          </a:p>
          <a:p>
            <a:r>
              <a:rPr lang="en-US" sz="2000" b="1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en-US" sz="2000" b="1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en-US" sz="2000">
                <a:hlinkClick r:id="rId3"/>
              </a:rPr>
              <a:t>https://www.facebook.com/nhilinh.phan/</a:t>
            </a:r>
            <a:endParaRPr lang="en-US" sz="2000"/>
          </a:p>
          <a:p>
            <a:r>
              <a:rPr lang="en-US" sz="2000" b="1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en-US" sz="2000">
                <a:hlinkClick r:id="rId4"/>
              </a:rPr>
              <a:t>https://www.facebook.com/groups/443096903751589</a:t>
            </a:r>
            <a:endParaRPr lang="en-US" sz="2000"/>
          </a:p>
          <a:p>
            <a:r>
              <a:rPr lang="en-US" sz="2000" b="1" i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* Thầy cô có thể liên hệ khi cần được hỗ trợ soạn giáo án điện tử.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80989" y="1505824"/>
            <a:ext cx="5948130" cy="1323395"/>
          </a:xfrm>
          <a:prstGeom prst="rect">
            <a:avLst/>
          </a:prstGeom>
          <a:noFill/>
        </p:spPr>
        <p:txBody>
          <a:bodyPr wrap="square" lIns="91397" tIns="45698" rIns="91397" bIns="45698" rtlCol="0">
            <a:spAutoFit/>
          </a:bodyPr>
          <a:lstStyle/>
          <a:p>
            <a:r>
              <a: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Người soạn	: Phan Thị Linh</a:t>
            </a:r>
          </a:p>
          <a:p>
            <a:r>
              <a: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Năm sinh		: 1990</a:t>
            </a:r>
          </a:p>
          <a:p>
            <a:r>
              <a: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SĐT		: 0916.604.268</a:t>
            </a:r>
          </a:p>
          <a:p>
            <a:r>
              <a: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Mail		: linhpt33@fe.edu.vn</a:t>
            </a:r>
          </a:p>
        </p:txBody>
      </p:sp>
    </p:spTree>
    <p:extLst>
      <p:ext uri="{BB962C8B-B14F-4D97-AF65-F5344CB8AC3E}">
        <p14:creationId xmlns:p14="http://schemas.microsoft.com/office/powerpoint/2010/main" val="3042715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974B9CA-D217-4538-8B0B-5CE7F56CC6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06177" y="2675400"/>
            <a:ext cx="6216184" cy="1507200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en-US" sz="6600"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37239152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slm-assets3.secondlife.com/assets/3889411/original/welle5%20-%20Kopie.gif?1310494598">
            <a:extLst>
              <a:ext uri="{FF2B5EF4-FFF2-40B4-BE49-F238E27FC236}">
                <a16:creationId xmlns:a16="http://schemas.microsoft.com/office/drawing/2014/main" id="{4328B9AE-BB83-4FDB-827B-F18BB809E32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16155"/>
            <a:ext cx="12161838" cy="3154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Rectángulo">
            <a:extLst>
              <a:ext uri="{FF2B5EF4-FFF2-40B4-BE49-F238E27FC236}">
                <a16:creationId xmlns:a16="http://schemas.microsoft.com/office/drawing/2014/main" id="{ABC7A5E0-9ACC-4AB0-8405-562371117231}"/>
              </a:ext>
            </a:extLst>
          </p:cNvPr>
          <p:cNvSpPr/>
          <p:nvPr/>
        </p:nvSpPr>
        <p:spPr>
          <a:xfrm>
            <a:off x="0" y="8484"/>
            <a:ext cx="12161838" cy="5071655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14" tIns="45607" rIns="91214" bIns="45607" anchor="ctr"/>
          <a:lstStyle/>
          <a:p>
            <a:pPr algn="ctr">
              <a:defRPr/>
            </a:pPr>
            <a:endParaRPr lang="es-ES" sz="2479">
              <a:solidFill>
                <a:prstClr val="white"/>
              </a:solidFill>
            </a:endParaRPr>
          </a:p>
        </p:txBody>
      </p:sp>
      <p:sp>
        <p:nvSpPr>
          <p:cNvPr id="8" name="Freeform 93">
            <a:extLst>
              <a:ext uri="{FF2B5EF4-FFF2-40B4-BE49-F238E27FC236}">
                <a16:creationId xmlns:a16="http://schemas.microsoft.com/office/drawing/2014/main" id="{60E32138-57CB-488A-B038-CA060F15B622}"/>
              </a:ext>
            </a:extLst>
          </p:cNvPr>
          <p:cNvSpPr>
            <a:spLocks/>
          </p:cNvSpPr>
          <p:nvPr/>
        </p:nvSpPr>
        <p:spPr bwMode="auto">
          <a:xfrm rot="1497997">
            <a:off x="7596388" y="2911869"/>
            <a:ext cx="2409285" cy="1459921"/>
          </a:xfrm>
          <a:custGeom>
            <a:avLst/>
            <a:gdLst>
              <a:gd name="T0" fmla="*/ 2147483647 w 2368"/>
              <a:gd name="T1" fmla="*/ 2147483647 h 1576"/>
              <a:gd name="T2" fmla="*/ 2147483647 w 2368"/>
              <a:gd name="T3" fmla="*/ 2147483647 h 1576"/>
              <a:gd name="T4" fmla="*/ 2147483647 w 2368"/>
              <a:gd name="T5" fmla="*/ 2147483647 h 1576"/>
              <a:gd name="T6" fmla="*/ 2147483647 w 2368"/>
              <a:gd name="T7" fmla="*/ 2147483647 h 1576"/>
              <a:gd name="T8" fmla="*/ 2147483647 w 2368"/>
              <a:gd name="T9" fmla="*/ 2147483647 h 1576"/>
              <a:gd name="T10" fmla="*/ 2147483647 w 2368"/>
              <a:gd name="T11" fmla="*/ 2147483647 h 1576"/>
              <a:gd name="T12" fmla="*/ 2147483647 w 2368"/>
              <a:gd name="T13" fmla="*/ 2147483647 h 1576"/>
              <a:gd name="T14" fmla="*/ 2147483647 w 2368"/>
              <a:gd name="T15" fmla="*/ 2147483647 h 1576"/>
              <a:gd name="T16" fmla="*/ 2147483647 w 2368"/>
              <a:gd name="T17" fmla="*/ 2147483647 h 1576"/>
              <a:gd name="T18" fmla="*/ 2147483647 w 2368"/>
              <a:gd name="T19" fmla="*/ 2147483647 h 1576"/>
              <a:gd name="T20" fmla="*/ 2147483647 w 2368"/>
              <a:gd name="T21" fmla="*/ 2147483647 h 1576"/>
              <a:gd name="T22" fmla="*/ 2147483647 w 2368"/>
              <a:gd name="T23" fmla="*/ 2147483647 h 1576"/>
              <a:gd name="T24" fmla="*/ 2147483647 w 2368"/>
              <a:gd name="T25" fmla="*/ 2147483647 h 1576"/>
              <a:gd name="T26" fmla="*/ 2147483647 w 2368"/>
              <a:gd name="T27" fmla="*/ 2147483647 h 1576"/>
              <a:gd name="T28" fmla="*/ 2147483647 w 2368"/>
              <a:gd name="T29" fmla="*/ 2147483647 h 1576"/>
              <a:gd name="T30" fmla="*/ 2147483647 w 2368"/>
              <a:gd name="T31" fmla="*/ 2147483647 h 1576"/>
              <a:gd name="T32" fmla="*/ 2147483647 w 2368"/>
              <a:gd name="T33" fmla="*/ 2147483647 h 1576"/>
              <a:gd name="T34" fmla="*/ 2147483647 w 2368"/>
              <a:gd name="T35" fmla="*/ 2147483647 h 1576"/>
              <a:gd name="T36" fmla="*/ 2147483647 w 2368"/>
              <a:gd name="T37" fmla="*/ 2147483647 h 1576"/>
              <a:gd name="T38" fmla="*/ 2147483647 w 2368"/>
              <a:gd name="T39" fmla="*/ 2147483647 h 1576"/>
              <a:gd name="T40" fmla="*/ 2147483647 w 2368"/>
              <a:gd name="T41" fmla="*/ 2147483647 h 1576"/>
              <a:gd name="T42" fmla="*/ 2147483647 w 2368"/>
              <a:gd name="T43" fmla="*/ 2147483647 h 1576"/>
              <a:gd name="T44" fmla="*/ 2147483647 w 2368"/>
              <a:gd name="T45" fmla="*/ 2147483647 h 1576"/>
              <a:gd name="T46" fmla="*/ 2147483647 w 2368"/>
              <a:gd name="T47" fmla="*/ 2147483647 h 1576"/>
              <a:gd name="T48" fmla="*/ 2147483647 w 2368"/>
              <a:gd name="T49" fmla="*/ 2147483647 h 1576"/>
              <a:gd name="T50" fmla="*/ 2147483647 w 2368"/>
              <a:gd name="T51" fmla="*/ 2147483647 h 1576"/>
              <a:gd name="T52" fmla="*/ 2147483647 w 2368"/>
              <a:gd name="T53" fmla="*/ 2147483647 h 1576"/>
              <a:gd name="T54" fmla="*/ 2147483647 w 2368"/>
              <a:gd name="T55" fmla="*/ 2147483647 h 1576"/>
              <a:gd name="T56" fmla="*/ 2147483647 w 2368"/>
              <a:gd name="T57" fmla="*/ 2147483647 h 1576"/>
              <a:gd name="T58" fmla="*/ 2147483647 w 2368"/>
              <a:gd name="T59" fmla="*/ 2147483647 h 1576"/>
              <a:gd name="T60" fmla="*/ 2147483647 w 2368"/>
              <a:gd name="T61" fmla="*/ 2147483647 h 1576"/>
              <a:gd name="T62" fmla="*/ 2147483647 w 2368"/>
              <a:gd name="T63" fmla="*/ 2147483647 h 1576"/>
              <a:gd name="T64" fmla="*/ 2147483647 w 2368"/>
              <a:gd name="T65" fmla="*/ 2147483647 h 1576"/>
              <a:gd name="T66" fmla="*/ 2147483647 w 2368"/>
              <a:gd name="T67" fmla="*/ 2147483647 h 1576"/>
              <a:gd name="T68" fmla="*/ 2147483647 w 2368"/>
              <a:gd name="T69" fmla="*/ 2147483647 h 1576"/>
              <a:gd name="T70" fmla="*/ 2147483647 w 2368"/>
              <a:gd name="T71" fmla="*/ 2147483647 h 1576"/>
              <a:gd name="T72" fmla="*/ 2147483647 w 2368"/>
              <a:gd name="T73" fmla="*/ 2147483647 h 1576"/>
              <a:gd name="T74" fmla="*/ 2147483647 w 2368"/>
              <a:gd name="T75" fmla="*/ 2147483647 h 1576"/>
              <a:gd name="T76" fmla="*/ 2147483647 w 2368"/>
              <a:gd name="T77" fmla="*/ 2147483647 h 1576"/>
              <a:gd name="T78" fmla="*/ 2147483647 w 2368"/>
              <a:gd name="T79" fmla="*/ 2147483647 h 1576"/>
              <a:gd name="T80" fmla="*/ 2147483647 w 2368"/>
              <a:gd name="T81" fmla="*/ 2147483647 h 1576"/>
              <a:gd name="T82" fmla="*/ 2147483647 w 2368"/>
              <a:gd name="T83" fmla="*/ 2147483647 h 1576"/>
              <a:gd name="T84" fmla="*/ 2147483647 w 2368"/>
              <a:gd name="T85" fmla="*/ 0 h 1576"/>
              <a:gd name="T86" fmla="*/ 2147483647 w 2368"/>
              <a:gd name="T87" fmla="*/ 2147483647 h 1576"/>
              <a:gd name="T88" fmla="*/ 2147483647 w 2368"/>
              <a:gd name="T89" fmla="*/ 2147483647 h 1576"/>
              <a:gd name="T90" fmla="*/ 2147483647 w 2368"/>
              <a:gd name="T91" fmla="*/ 2147483647 h 1576"/>
              <a:gd name="T92" fmla="*/ 2147483647 w 2368"/>
              <a:gd name="T93" fmla="*/ 2147483647 h 1576"/>
              <a:gd name="T94" fmla="*/ 2147483647 w 2368"/>
              <a:gd name="T95" fmla="*/ 2147483647 h 1576"/>
              <a:gd name="T96" fmla="*/ 2147483647 w 2368"/>
              <a:gd name="T97" fmla="*/ 2147483647 h 1576"/>
              <a:gd name="T98" fmla="*/ 2147483647 w 2368"/>
              <a:gd name="T99" fmla="*/ 2147483647 h 1576"/>
              <a:gd name="T100" fmla="*/ 2147483647 w 2368"/>
              <a:gd name="T101" fmla="*/ 2147483647 h 1576"/>
              <a:gd name="T102" fmla="*/ 2147483647 w 2368"/>
              <a:gd name="T103" fmla="*/ 2147483647 h 1576"/>
              <a:gd name="T104" fmla="*/ 2147483647 w 2368"/>
              <a:gd name="T105" fmla="*/ 2147483647 h 1576"/>
              <a:gd name="T106" fmla="*/ 2147483647 w 2368"/>
              <a:gd name="T107" fmla="*/ 2147483647 h 1576"/>
              <a:gd name="T108" fmla="*/ 2147483647 w 2368"/>
              <a:gd name="T109" fmla="*/ 2147483647 h 1576"/>
              <a:gd name="T110" fmla="*/ 2147483647 w 2368"/>
              <a:gd name="T111" fmla="*/ 2147483647 h 1576"/>
              <a:gd name="T112" fmla="*/ 2147483647 w 2368"/>
              <a:gd name="T113" fmla="*/ 2147483647 h 1576"/>
              <a:gd name="T114" fmla="*/ 2147483647 w 2368"/>
              <a:gd name="T115" fmla="*/ 2147483647 h 1576"/>
              <a:gd name="T116" fmla="*/ 2147483647 w 2368"/>
              <a:gd name="T117" fmla="*/ 2147483647 h 1576"/>
              <a:gd name="T118" fmla="*/ 2147483647 w 2368"/>
              <a:gd name="T119" fmla="*/ 2147483647 h 157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368"/>
              <a:gd name="T181" fmla="*/ 0 h 1576"/>
              <a:gd name="T182" fmla="*/ 2368 w 2368"/>
              <a:gd name="T183" fmla="*/ 1576 h 157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368" h="1576">
                <a:moveTo>
                  <a:pt x="0" y="1421"/>
                </a:moveTo>
                <a:lnTo>
                  <a:pt x="0" y="1456"/>
                </a:lnTo>
                <a:lnTo>
                  <a:pt x="4" y="1490"/>
                </a:lnTo>
                <a:lnTo>
                  <a:pt x="18" y="1521"/>
                </a:lnTo>
                <a:lnTo>
                  <a:pt x="27" y="1534"/>
                </a:lnTo>
                <a:lnTo>
                  <a:pt x="39" y="1546"/>
                </a:lnTo>
                <a:lnTo>
                  <a:pt x="64" y="1560"/>
                </a:lnTo>
                <a:lnTo>
                  <a:pt x="94" y="1571"/>
                </a:lnTo>
                <a:lnTo>
                  <a:pt x="125" y="1576"/>
                </a:lnTo>
                <a:lnTo>
                  <a:pt x="152" y="1571"/>
                </a:lnTo>
                <a:lnTo>
                  <a:pt x="182" y="1558"/>
                </a:lnTo>
                <a:lnTo>
                  <a:pt x="205" y="1537"/>
                </a:lnTo>
                <a:lnTo>
                  <a:pt x="224" y="1511"/>
                </a:lnTo>
                <a:lnTo>
                  <a:pt x="240" y="1483"/>
                </a:lnTo>
                <a:lnTo>
                  <a:pt x="247" y="1460"/>
                </a:lnTo>
                <a:lnTo>
                  <a:pt x="249" y="1435"/>
                </a:lnTo>
                <a:lnTo>
                  <a:pt x="252" y="1389"/>
                </a:lnTo>
                <a:lnTo>
                  <a:pt x="256" y="1384"/>
                </a:lnTo>
                <a:lnTo>
                  <a:pt x="261" y="1379"/>
                </a:lnTo>
                <a:lnTo>
                  <a:pt x="277" y="1379"/>
                </a:lnTo>
                <a:lnTo>
                  <a:pt x="307" y="1375"/>
                </a:lnTo>
                <a:lnTo>
                  <a:pt x="337" y="1368"/>
                </a:lnTo>
                <a:lnTo>
                  <a:pt x="365" y="1359"/>
                </a:lnTo>
                <a:lnTo>
                  <a:pt x="388" y="1345"/>
                </a:lnTo>
                <a:lnTo>
                  <a:pt x="436" y="1312"/>
                </a:lnTo>
                <a:lnTo>
                  <a:pt x="480" y="1271"/>
                </a:lnTo>
                <a:lnTo>
                  <a:pt x="497" y="1250"/>
                </a:lnTo>
                <a:lnTo>
                  <a:pt x="510" y="1229"/>
                </a:lnTo>
                <a:lnTo>
                  <a:pt x="538" y="1185"/>
                </a:lnTo>
                <a:lnTo>
                  <a:pt x="557" y="1146"/>
                </a:lnTo>
                <a:lnTo>
                  <a:pt x="566" y="1127"/>
                </a:lnTo>
                <a:lnTo>
                  <a:pt x="580" y="1113"/>
                </a:lnTo>
                <a:lnTo>
                  <a:pt x="601" y="1141"/>
                </a:lnTo>
                <a:lnTo>
                  <a:pt x="626" y="1164"/>
                </a:lnTo>
                <a:lnTo>
                  <a:pt x="654" y="1185"/>
                </a:lnTo>
                <a:lnTo>
                  <a:pt x="684" y="1203"/>
                </a:lnTo>
                <a:lnTo>
                  <a:pt x="718" y="1217"/>
                </a:lnTo>
                <a:lnTo>
                  <a:pt x="755" y="1224"/>
                </a:lnTo>
                <a:lnTo>
                  <a:pt x="792" y="1229"/>
                </a:lnTo>
                <a:lnTo>
                  <a:pt x="829" y="1227"/>
                </a:lnTo>
                <a:lnTo>
                  <a:pt x="871" y="1220"/>
                </a:lnTo>
                <a:lnTo>
                  <a:pt x="908" y="1210"/>
                </a:lnTo>
                <a:lnTo>
                  <a:pt x="945" y="1197"/>
                </a:lnTo>
                <a:lnTo>
                  <a:pt x="977" y="1178"/>
                </a:lnTo>
                <a:lnTo>
                  <a:pt x="1007" y="1157"/>
                </a:lnTo>
                <a:lnTo>
                  <a:pt x="1037" y="1134"/>
                </a:lnTo>
                <a:lnTo>
                  <a:pt x="1063" y="1109"/>
                </a:lnTo>
                <a:lnTo>
                  <a:pt x="1084" y="1078"/>
                </a:lnTo>
                <a:lnTo>
                  <a:pt x="1097" y="1041"/>
                </a:lnTo>
                <a:lnTo>
                  <a:pt x="1127" y="1041"/>
                </a:lnTo>
                <a:lnTo>
                  <a:pt x="1160" y="1037"/>
                </a:lnTo>
                <a:lnTo>
                  <a:pt x="1190" y="1028"/>
                </a:lnTo>
                <a:lnTo>
                  <a:pt x="1220" y="1016"/>
                </a:lnTo>
                <a:lnTo>
                  <a:pt x="1275" y="986"/>
                </a:lnTo>
                <a:lnTo>
                  <a:pt x="1326" y="951"/>
                </a:lnTo>
                <a:lnTo>
                  <a:pt x="1349" y="933"/>
                </a:lnTo>
                <a:lnTo>
                  <a:pt x="1370" y="914"/>
                </a:lnTo>
                <a:lnTo>
                  <a:pt x="1409" y="877"/>
                </a:lnTo>
                <a:lnTo>
                  <a:pt x="1442" y="824"/>
                </a:lnTo>
                <a:lnTo>
                  <a:pt x="1469" y="766"/>
                </a:lnTo>
                <a:lnTo>
                  <a:pt x="1483" y="780"/>
                </a:lnTo>
                <a:lnTo>
                  <a:pt x="1500" y="796"/>
                </a:lnTo>
                <a:lnTo>
                  <a:pt x="1518" y="810"/>
                </a:lnTo>
                <a:lnTo>
                  <a:pt x="1527" y="815"/>
                </a:lnTo>
                <a:lnTo>
                  <a:pt x="1541" y="817"/>
                </a:lnTo>
                <a:lnTo>
                  <a:pt x="1532" y="835"/>
                </a:lnTo>
                <a:lnTo>
                  <a:pt x="1525" y="856"/>
                </a:lnTo>
                <a:lnTo>
                  <a:pt x="1523" y="879"/>
                </a:lnTo>
                <a:lnTo>
                  <a:pt x="1523" y="903"/>
                </a:lnTo>
                <a:lnTo>
                  <a:pt x="1534" y="926"/>
                </a:lnTo>
                <a:lnTo>
                  <a:pt x="1548" y="944"/>
                </a:lnTo>
                <a:lnTo>
                  <a:pt x="1569" y="960"/>
                </a:lnTo>
                <a:lnTo>
                  <a:pt x="1592" y="970"/>
                </a:lnTo>
                <a:lnTo>
                  <a:pt x="1615" y="974"/>
                </a:lnTo>
                <a:lnTo>
                  <a:pt x="1638" y="977"/>
                </a:lnTo>
                <a:lnTo>
                  <a:pt x="1682" y="974"/>
                </a:lnTo>
                <a:lnTo>
                  <a:pt x="1726" y="965"/>
                </a:lnTo>
                <a:lnTo>
                  <a:pt x="1768" y="951"/>
                </a:lnTo>
                <a:lnTo>
                  <a:pt x="1844" y="912"/>
                </a:lnTo>
                <a:lnTo>
                  <a:pt x="1913" y="868"/>
                </a:lnTo>
                <a:lnTo>
                  <a:pt x="1932" y="842"/>
                </a:lnTo>
                <a:lnTo>
                  <a:pt x="1946" y="810"/>
                </a:lnTo>
                <a:lnTo>
                  <a:pt x="1952" y="778"/>
                </a:lnTo>
                <a:lnTo>
                  <a:pt x="1952" y="745"/>
                </a:lnTo>
                <a:lnTo>
                  <a:pt x="1985" y="755"/>
                </a:lnTo>
                <a:lnTo>
                  <a:pt x="2022" y="757"/>
                </a:lnTo>
                <a:lnTo>
                  <a:pt x="2059" y="757"/>
                </a:lnTo>
                <a:lnTo>
                  <a:pt x="2096" y="750"/>
                </a:lnTo>
                <a:lnTo>
                  <a:pt x="2130" y="741"/>
                </a:lnTo>
                <a:lnTo>
                  <a:pt x="2165" y="727"/>
                </a:lnTo>
                <a:lnTo>
                  <a:pt x="2195" y="711"/>
                </a:lnTo>
                <a:lnTo>
                  <a:pt x="2223" y="687"/>
                </a:lnTo>
                <a:lnTo>
                  <a:pt x="2276" y="643"/>
                </a:lnTo>
                <a:lnTo>
                  <a:pt x="2301" y="618"/>
                </a:lnTo>
                <a:lnTo>
                  <a:pt x="2325" y="590"/>
                </a:lnTo>
                <a:lnTo>
                  <a:pt x="2343" y="562"/>
                </a:lnTo>
                <a:lnTo>
                  <a:pt x="2359" y="530"/>
                </a:lnTo>
                <a:lnTo>
                  <a:pt x="2366" y="498"/>
                </a:lnTo>
                <a:lnTo>
                  <a:pt x="2368" y="463"/>
                </a:lnTo>
                <a:lnTo>
                  <a:pt x="2359" y="426"/>
                </a:lnTo>
                <a:lnTo>
                  <a:pt x="2348" y="393"/>
                </a:lnTo>
                <a:lnTo>
                  <a:pt x="2331" y="361"/>
                </a:lnTo>
                <a:lnTo>
                  <a:pt x="2313" y="329"/>
                </a:lnTo>
                <a:lnTo>
                  <a:pt x="2292" y="301"/>
                </a:lnTo>
                <a:lnTo>
                  <a:pt x="2269" y="273"/>
                </a:lnTo>
                <a:lnTo>
                  <a:pt x="2216" y="227"/>
                </a:lnTo>
                <a:lnTo>
                  <a:pt x="2193" y="215"/>
                </a:lnTo>
                <a:lnTo>
                  <a:pt x="2167" y="208"/>
                </a:lnTo>
                <a:lnTo>
                  <a:pt x="2144" y="204"/>
                </a:lnTo>
                <a:lnTo>
                  <a:pt x="2121" y="201"/>
                </a:lnTo>
                <a:lnTo>
                  <a:pt x="2073" y="204"/>
                </a:lnTo>
                <a:lnTo>
                  <a:pt x="2024" y="213"/>
                </a:lnTo>
                <a:lnTo>
                  <a:pt x="1976" y="227"/>
                </a:lnTo>
                <a:lnTo>
                  <a:pt x="1929" y="245"/>
                </a:lnTo>
                <a:lnTo>
                  <a:pt x="1885" y="266"/>
                </a:lnTo>
                <a:lnTo>
                  <a:pt x="1844" y="285"/>
                </a:lnTo>
                <a:lnTo>
                  <a:pt x="1821" y="222"/>
                </a:lnTo>
                <a:lnTo>
                  <a:pt x="1807" y="185"/>
                </a:lnTo>
                <a:lnTo>
                  <a:pt x="1791" y="150"/>
                </a:lnTo>
                <a:lnTo>
                  <a:pt x="1770" y="118"/>
                </a:lnTo>
                <a:lnTo>
                  <a:pt x="1747" y="90"/>
                </a:lnTo>
                <a:lnTo>
                  <a:pt x="1719" y="65"/>
                </a:lnTo>
                <a:lnTo>
                  <a:pt x="1691" y="42"/>
                </a:lnTo>
                <a:lnTo>
                  <a:pt x="1657" y="26"/>
                </a:lnTo>
                <a:lnTo>
                  <a:pt x="1620" y="9"/>
                </a:lnTo>
                <a:lnTo>
                  <a:pt x="1592" y="2"/>
                </a:lnTo>
                <a:lnTo>
                  <a:pt x="1562" y="0"/>
                </a:lnTo>
                <a:lnTo>
                  <a:pt x="1532" y="0"/>
                </a:lnTo>
                <a:lnTo>
                  <a:pt x="1504" y="0"/>
                </a:lnTo>
                <a:lnTo>
                  <a:pt x="1446" y="9"/>
                </a:lnTo>
                <a:lnTo>
                  <a:pt x="1389" y="26"/>
                </a:lnTo>
                <a:lnTo>
                  <a:pt x="1333" y="46"/>
                </a:lnTo>
                <a:lnTo>
                  <a:pt x="1282" y="69"/>
                </a:lnTo>
                <a:lnTo>
                  <a:pt x="1234" y="97"/>
                </a:lnTo>
                <a:lnTo>
                  <a:pt x="1190" y="125"/>
                </a:lnTo>
                <a:lnTo>
                  <a:pt x="1116" y="181"/>
                </a:lnTo>
                <a:lnTo>
                  <a:pt x="1040" y="243"/>
                </a:lnTo>
                <a:lnTo>
                  <a:pt x="968" y="310"/>
                </a:lnTo>
                <a:lnTo>
                  <a:pt x="936" y="347"/>
                </a:lnTo>
                <a:lnTo>
                  <a:pt x="903" y="387"/>
                </a:lnTo>
                <a:lnTo>
                  <a:pt x="873" y="433"/>
                </a:lnTo>
                <a:lnTo>
                  <a:pt x="848" y="484"/>
                </a:lnTo>
                <a:lnTo>
                  <a:pt x="799" y="590"/>
                </a:lnTo>
                <a:lnTo>
                  <a:pt x="790" y="618"/>
                </a:lnTo>
                <a:lnTo>
                  <a:pt x="785" y="646"/>
                </a:lnTo>
                <a:lnTo>
                  <a:pt x="762" y="632"/>
                </a:lnTo>
                <a:lnTo>
                  <a:pt x="737" y="620"/>
                </a:lnTo>
                <a:lnTo>
                  <a:pt x="679" y="597"/>
                </a:lnTo>
                <a:lnTo>
                  <a:pt x="649" y="590"/>
                </a:lnTo>
                <a:lnTo>
                  <a:pt x="617" y="588"/>
                </a:lnTo>
                <a:lnTo>
                  <a:pt x="584" y="588"/>
                </a:lnTo>
                <a:lnTo>
                  <a:pt x="554" y="595"/>
                </a:lnTo>
                <a:lnTo>
                  <a:pt x="508" y="618"/>
                </a:lnTo>
                <a:lnTo>
                  <a:pt x="467" y="643"/>
                </a:lnTo>
                <a:lnTo>
                  <a:pt x="427" y="676"/>
                </a:lnTo>
                <a:lnTo>
                  <a:pt x="393" y="711"/>
                </a:lnTo>
                <a:lnTo>
                  <a:pt x="360" y="748"/>
                </a:lnTo>
                <a:lnTo>
                  <a:pt x="330" y="789"/>
                </a:lnTo>
                <a:lnTo>
                  <a:pt x="305" y="831"/>
                </a:lnTo>
                <a:lnTo>
                  <a:pt x="284" y="877"/>
                </a:lnTo>
                <a:lnTo>
                  <a:pt x="265" y="933"/>
                </a:lnTo>
                <a:lnTo>
                  <a:pt x="254" y="988"/>
                </a:lnTo>
                <a:lnTo>
                  <a:pt x="247" y="1044"/>
                </a:lnTo>
                <a:lnTo>
                  <a:pt x="245" y="1097"/>
                </a:lnTo>
                <a:lnTo>
                  <a:pt x="194" y="1099"/>
                </a:lnTo>
                <a:lnTo>
                  <a:pt x="143" y="1113"/>
                </a:lnTo>
                <a:lnTo>
                  <a:pt x="97" y="1134"/>
                </a:lnTo>
                <a:lnTo>
                  <a:pt x="76" y="1146"/>
                </a:lnTo>
                <a:lnTo>
                  <a:pt x="60" y="1162"/>
                </a:lnTo>
                <a:lnTo>
                  <a:pt x="48" y="1183"/>
                </a:lnTo>
                <a:lnTo>
                  <a:pt x="39" y="1203"/>
                </a:lnTo>
                <a:lnTo>
                  <a:pt x="34" y="1224"/>
                </a:lnTo>
                <a:lnTo>
                  <a:pt x="34" y="1247"/>
                </a:lnTo>
                <a:lnTo>
                  <a:pt x="34" y="1268"/>
                </a:lnTo>
                <a:lnTo>
                  <a:pt x="39" y="1291"/>
                </a:lnTo>
                <a:lnTo>
                  <a:pt x="46" y="1310"/>
                </a:lnTo>
                <a:lnTo>
                  <a:pt x="55" y="1331"/>
                </a:lnTo>
                <a:lnTo>
                  <a:pt x="37" y="1347"/>
                </a:lnTo>
                <a:lnTo>
                  <a:pt x="21" y="1370"/>
                </a:lnTo>
                <a:lnTo>
                  <a:pt x="9" y="1393"/>
                </a:lnTo>
                <a:lnTo>
                  <a:pt x="0" y="1421"/>
                </a:lnTo>
                <a:close/>
              </a:path>
            </a:pathLst>
          </a:custGeom>
          <a:gradFill rotWithShape="1">
            <a:gsLst>
              <a:gs pos="59000">
                <a:schemeClr val="tx2">
                  <a:lumMod val="20000"/>
                  <a:lumOff val="80000"/>
                </a:schemeClr>
              </a:gs>
              <a:gs pos="45000">
                <a:srgbClr val="FFFFFF">
                  <a:alpha val="92000"/>
                </a:srgbClr>
              </a:gs>
              <a:gs pos="80000">
                <a:schemeClr val="accent2">
                  <a:lumMod val="60000"/>
                  <a:lumOff val="40000"/>
                </a:schemeClr>
              </a:gs>
            </a:gsLst>
            <a:lin ang="2700000" scaled="1"/>
          </a:gradFill>
          <a:ln w="12700">
            <a:noFill/>
            <a:round/>
            <a:headEnd/>
            <a:tailEnd/>
          </a:ln>
        </p:spPr>
        <p:txBody>
          <a:bodyPr lIns="91214" tIns="45607" rIns="91214" bIns="45607"/>
          <a:lstStyle/>
          <a:p>
            <a:pPr>
              <a:defRPr/>
            </a:pPr>
            <a:endParaRPr lang="es-ES" sz="2479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2055" name="Picture 16" descr="http://caccioppoli.com/Animated%20gifs/Waterbirds/0085.gif">
            <a:extLst>
              <a:ext uri="{FF2B5EF4-FFF2-40B4-BE49-F238E27FC236}">
                <a16:creationId xmlns:a16="http://schemas.microsoft.com/office/drawing/2014/main" id="{9FD73654-2DFD-40E5-BA3C-E0DBBB3E846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6908" y="302257"/>
            <a:ext cx="2937000" cy="1482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56" name="2 Grupo">
            <a:extLst>
              <a:ext uri="{FF2B5EF4-FFF2-40B4-BE49-F238E27FC236}">
                <a16:creationId xmlns:a16="http://schemas.microsoft.com/office/drawing/2014/main" id="{FE5A5071-5F97-4512-AA37-01916A7EF21E}"/>
              </a:ext>
            </a:extLst>
          </p:cNvPr>
          <p:cNvGrpSpPr>
            <a:grpSpLocks/>
          </p:cNvGrpSpPr>
          <p:nvPr/>
        </p:nvGrpSpPr>
        <p:grpSpPr bwMode="auto">
          <a:xfrm>
            <a:off x="445513" y="772821"/>
            <a:ext cx="5189895" cy="5595290"/>
            <a:chOff x="1574961" y="555578"/>
            <a:chExt cx="5201990" cy="5609726"/>
          </a:xfrm>
        </p:grpSpPr>
        <p:pic>
          <p:nvPicPr>
            <p:cNvPr id="2060" name="Picture 2">
              <a:extLst>
                <a:ext uri="{FF2B5EF4-FFF2-40B4-BE49-F238E27FC236}">
                  <a16:creationId xmlns:a16="http://schemas.microsoft.com/office/drawing/2014/main" id="{C89C96C7-7AAD-4B61-AF28-FBBCE6C1A47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574961" y="555578"/>
              <a:ext cx="5201990" cy="56097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0" name="Picture 6">
              <a:extLst>
                <a:ext uri="{FF2B5EF4-FFF2-40B4-BE49-F238E27FC236}">
                  <a16:creationId xmlns:a16="http://schemas.microsoft.com/office/drawing/2014/main" id="{84336DE7-5B00-41A8-9BC4-29A04AEA6F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/>
            <a:stretch>
              <a:fillRect/>
            </a:stretch>
          </p:blipFill>
          <p:spPr bwMode="auto">
            <a:xfrm>
              <a:off x="2152725" y="2687273"/>
              <a:ext cx="1957624" cy="1955995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" name="1 Imagen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F8B8936-5221-44AC-86E2-BAA781670EF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3276" y="4291538"/>
            <a:ext cx="1288069" cy="551045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</p:spPr>
      </p:pic>
      <p:pic>
        <p:nvPicPr>
          <p:cNvPr id="2058" name="Picture 2" descr="http://www.clker.com/cliparts/F/c/x/p/c/K/message-in-a-bottle-md.png">
            <a:extLst>
              <a:ext uri="{FF2B5EF4-FFF2-40B4-BE49-F238E27FC236}">
                <a16:creationId xmlns:a16="http://schemas.microsoft.com/office/drawing/2014/main" id="{09290A03-213C-4FFB-AEB3-42BC577A0C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38"/>
          <a:stretch>
            <a:fillRect/>
          </a:stretch>
        </p:blipFill>
        <p:spPr bwMode="auto">
          <a:xfrm>
            <a:off x="3209375" y="5466532"/>
            <a:ext cx="485629" cy="618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724784F3-EAB5-485A-8BBD-72A7C170DEBD}"/>
              </a:ext>
            </a:extLst>
          </p:cNvPr>
          <p:cNvGrpSpPr/>
          <p:nvPr/>
        </p:nvGrpSpPr>
        <p:grpSpPr>
          <a:xfrm>
            <a:off x="5386963" y="1231700"/>
            <a:ext cx="5785034" cy="3176342"/>
            <a:chOff x="4237037" y="141623"/>
            <a:chExt cx="4349536" cy="2388165"/>
          </a:xfrm>
        </p:grpSpPr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FAA08C11-8BF7-4997-AC1A-8FAB30B9724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4237037" y="141623"/>
              <a:ext cx="4349536" cy="2388165"/>
            </a:xfrm>
            <a:prstGeom prst="rect">
              <a:avLst/>
            </a:prstGeom>
          </p:spPr>
        </p:pic>
        <p:sp>
          <p:nvSpPr>
            <p:cNvPr id="14" name="1 Rectángulo">
              <a:extLst>
                <a:ext uri="{FF2B5EF4-FFF2-40B4-BE49-F238E27FC236}">
                  <a16:creationId xmlns:a16="http://schemas.microsoft.com/office/drawing/2014/main" id="{DB3EBE18-E57C-4360-A0AE-813C6788C47B}"/>
                </a:ext>
              </a:extLst>
            </p:cNvPr>
            <p:cNvSpPr/>
            <p:nvPr/>
          </p:nvSpPr>
          <p:spPr>
            <a:xfrm>
              <a:off x="5002212" y="465138"/>
              <a:ext cx="3314203" cy="173122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lIns="91214" tIns="45607" rIns="91214" bIns="45607">
              <a:spAutoFit/>
            </a:bodyPr>
            <a:lstStyle/>
            <a:p>
              <a:pPr>
                <a:defRPr/>
              </a:pPr>
              <a:r>
                <a:rPr lang="en-US" sz="7182" b="1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GIẢI CỨU</a:t>
              </a:r>
            </a:p>
            <a:p>
              <a:pPr>
                <a:defRPr/>
              </a:pPr>
              <a:r>
                <a:rPr lang="en-US" sz="7182" b="1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KHỈ CON</a:t>
              </a:r>
            </a:p>
          </p:txBody>
        </p:sp>
      </p:grpSp>
    </p:spTree>
  </p:cSld>
  <p:clrMapOvr>
    <a:masterClrMapping/>
  </p:clrMapOvr>
  <p:transition spd="slow">
    <p:fade/>
    <p:sndAc>
      <p:endSnd/>
    </p:sndAc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slm-assets3.secondlife.com/assets/3889411/original/welle5%20-%20Kopie.gif?1310494598">
            <a:extLst>
              <a:ext uri="{FF2B5EF4-FFF2-40B4-BE49-F238E27FC236}">
                <a16:creationId xmlns:a16="http://schemas.microsoft.com/office/drawing/2014/main" id="{E778F201-16A9-4205-942B-93B589389A1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70820"/>
            <a:ext cx="12161838" cy="3899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Rectángulo">
            <a:extLst>
              <a:ext uri="{FF2B5EF4-FFF2-40B4-BE49-F238E27FC236}">
                <a16:creationId xmlns:a16="http://schemas.microsoft.com/office/drawing/2014/main" id="{4E4CC084-EC81-4BA7-8547-8EFC6AC42C39}"/>
              </a:ext>
            </a:extLst>
          </p:cNvPr>
          <p:cNvSpPr/>
          <p:nvPr/>
        </p:nvSpPr>
        <p:spPr>
          <a:xfrm>
            <a:off x="0" y="8484"/>
            <a:ext cx="12161838" cy="3779460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14" tIns="45607" rIns="91214" bIns="45607" anchor="ctr"/>
          <a:lstStyle/>
          <a:p>
            <a:pPr algn="ctr">
              <a:defRPr/>
            </a:pPr>
            <a:endParaRPr lang="es-ES" sz="2479">
              <a:solidFill>
                <a:prstClr val="white"/>
              </a:solidFill>
            </a:endParaRPr>
          </a:p>
        </p:txBody>
      </p:sp>
      <p:pic>
        <p:nvPicPr>
          <p:cNvPr id="3076" name="Picture 2">
            <a:extLst>
              <a:ext uri="{FF2B5EF4-FFF2-40B4-BE49-F238E27FC236}">
                <a16:creationId xmlns:a16="http://schemas.microsoft.com/office/drawing/2014/main" id="{7B7674D2-D04E-4893-89E3-86500ED253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505" y="-18965"/>
            <a:ext cx="4548020" cy="4904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reeform 93">
            <a:extLst>
              <a:ext uri="{FF2B5EF4-FFF2-40B4-BE49-F238E27FC236}">
                <a16:creationId xmlns:a16="http://schemas.microsoft.com/office/drawing/2014/main" id="{6902DC18-3546-465C-BCDD-CB239DD72E8D}"/>
              </a:ext>
            </a:extLst>
          </p:cNvPr>
          <p:cNvSpPr>
            <a:spLocks/>
          </p:cNvSpPr>
          <p:nvPr/>
        </p:nvSpPr>
        <p:spPr bwMode="auto">
          <a:xfrm rot="1497997">
            <a:off x="7928547" y="1211553"/>
            <a:ext cx="2409285" cy="1459921"/>
          </a:xfrm>
          <a:custGeom>
            <a:avLst/>
            <a:gdLst>
              <a:gd name="T0" fmla="*/ 2147483647 w 2368"/>
              <a:gd name="T1" fmla="*/ 2147483647 h 1576"/>
              <a:gd name="T2" fmla="*/ 2147483647 w 2368"/>
              <a:gd name="T3" fmla="*/ 2147483647 h 1576"/>
              <a:gd name="T4" fmla="*/ 2147483647 w 2368"/>
              <a:gd name="T5" fmla="*/ 2147483647 h 1576"/>
              <a:gd name="T6" fmla="*/ 2147483647 w 2368"/>
              <a:gd name="T7" fmla="*/ 2147483647 h 1576"/>
              <a:gd name="T8" fmla="*/ 2147483647 w 2368"/>
              <a:gd name="T9" fmla="*/ 2147483647 h 1576"/>
              <a:gd name="T10" fmla="*/ 2147483647 w 2368"/>
              <a:gd name="T11" fmla="*/ 2147483647 h 1576"/>
              <a:gd name="T12" fmla="*/ 2147483647 w 2368"/>
              <a:gd name="T13" fmla="*/ 2147483647 h 1576"/>
              <a:gd name="T14" fmla="*/ 2147483647 w 2368"/>
              <a:gd name="T15" fmla="*/ 2147483647 h 1576"/>
              <a:gd name="T16" fmla="*/ 2147483647 w 2368"/>
              <a:gd name="T17" fmla="*/ 2147483647 h 1576"/>
              <a:gd name="T18" fmla="*/ 2147483647 w 2368"/>
              <a:gd name="T19" fmla="*/ 2147483647 h 1576"/>
              <a:gd name="T20" fmla="*/ 2147483647 w 2368"/>
              <a:gd name="T21" fmla="*/ 2147483647 h 1576"/>
              <a:gd name="T22" fmla="*/ 2147483647 w 2368"/>
              <a:gd name="T23" fmla="*/ 2147483647 h 1576"/>
              <a:gd name="T24" fmla="*/ 2147483647 w 2368"/>
              <a:gd name="T25" fmla="*/ 2147483647 h 1576"/>
              <a:gd name="T26" fmla="*/ 2147483647 w 2368"/>
              <a:gd name="T27" fmla="*/ 2147483647 h 1576"/>
              <a:gd name="T28" fmla="*/ 2147483647 w 2368"/>
              <a:gd name="T29" fmla="*/ 2147483647 h 1576"/>
              <a:gd name="T30" fmla="*/ 2147483647 w 2368"/>
              <a:gd name="T31" fmla="*/ 2147483647 h 1576"/>
              <a:gd name="T32" fmla="*/ 2147483647 w 2368"/>
              <a:gd name="T33" fmla="*/ 2147483647 h 1576"/>
              <a:gd name="T34" fmla="*/ 2147483647 w 2368"/>
              <a:gd name="T35" fmla="*/ 2147483647 h 1576"/>
              <a:gd name="T36" fmla="*/ 2147483647 w 2368"/>
              <a:gd name="T37" fmla="*/ 2147483647 h 1576"/>
              <a:gd name="T38" fmla="*/ 2147483647 w 2368"/>
              <a:gd name="T39" fmla="*/ 2147483647 h 1576"/>
              <a:gd name="T40" fmla="*/ 2147483647 w 2368"/>
              <a:gd name="T41" fmla="*/ 2147483647 h 1576"/>
              <a:gd name="T42" fmla="*/ 2147483647 w 2368"/>
              <a:gd name="T43" fmla="*/ 2147483647 h 1576"/>
              <a:gd name="T44" fmla="*/ 2147483647 w 2368"/>
              <a:gd name="T45" fmla="*/ 2147483647 h 1576"/>
              <a:gd name="T46" fmla="*/ 2147483647 w 2368"/>
              <a:gd name="T47" fmla="*/ 2147483647 h 1576"/>
              <a:gd name="T48" fmla="*/ 2147483647 w 2368"/>
              <a:gd name="T49" fmla="*/ 2147483647 h 1576"/>
              <a:gd name="T50" fmla="*/ 2147483647 w 2368"/>
              <a:gd name="T51" fmla="*/ 2147483647 h 1576"/>
              <a:gd name="T52" fmla="*/ 2147483647 w 2368"/>
              <a:gd name="T53" fmla="*/ 2147483647 h 1576"/>
              <a:gd name="T54" fmla="*/ 2147483647 w 2368"/>
              <a:gd name="T55" fmla="*/ 2147483647 h 1576"/>
              <a:gd name="T56" fmla="*/ 2147483647 w 2368"/>
              <a:gd name="T57" fmla="*/ 2147483647 h 1576"/>
              <a:gd name="T58" fmla="*/ 2147483647 w 2368"/>
              <a:gd name="T59" fmla="*/ 2147483647 h 1576"/>
              <a:gd name="T60" fmla="*/ 2147483647 w 2368"/>
              <a:gd name="T61" fmla="*/ 2147483647 h 1576"/>
              <a:gd name="T62" fmla="*/ 2147483647 w 2368"/>
              <a:gd name="T63" fmla="*/ 2147483647 h 1576"/>
              <a:gd name="T64" fmla="*/ 2147483647 w 2368"/>
              <a:gd name="T65" fmla="*/ 2147483647 h 1576"/>
              <a:gd name="T66" fmla="*/ 2147483647 w 2368"/>
              <a:gd name="T67" fmla="*/ 2147483647 h 1576"/>
              <a:gd name="T68" fmla="*/ 2147483647 w 2368"/>
              <a:gd name="T69" fmla="*/ 2147483647 h 1576"/>
              <a:gd name="T70" fmla="*/ 2147483647 w 2368"/>
              <a:gd name="T71" fmla="*/ 2147483647 h 1576"/>
              <a:gd name="T72" fmla="*/ 2147483647 w 2368"/>
              <a:gd name="T73" fmla="*/ 2147483647 h 1576"/>
              <a:gd name="T74" fmla="*/ 2147483647 w 2368"/>
              <a:gd name="T75" fmla="*/ 2147483647 h 1576"/>
              <a:gd name="T76" fmla="*/ 2147483647 w 2368"/>
              <a:gd name="T77" fmla="*/ 2147483647 h 1576"/>
              <a:gd name="T78" fmla="*/ 2147483647 w 2368"/>
              <a:gd name="T79" fmla="*/ 2147483647 h 1576"/>
              <a:gd name="T80" fmla="*/ 2147483647 w 2368"/>
              <a:gd name="T81" fmla="*/ 2147483647 h 1576"/>
              <a:gd name="T82" fmla="*/ 2147483647 w 2368"/>
              <a:gd name="T83" fmla="*/ 2147483647 h 1576"/>
              <a:gd name="T84" fmla="*/ 2147483647 w 2368"/>
              <a:gd name="T85" fmla="*/ 0 h 1576"/>
              <a:gd name="T86" fmla="*/ 2147483647 w 2368"/>
              <a:gd name="T87" fmla="*/ 2147483647 h 1576"/>
              <a:gd name="T88" fmla="*/ 2147483647 w 2368"/>
              <a:gd name="T89" fmla="*/ 2147483647 h 1576"/>
              <a:gd name="T90" fmla="*/ 2147483647 w 2368"/>
              <a:gd name="T91" fmla="*/ 2147483647 h 1576"/>
              <a:gd name="T92" fmla="*/ 2147483647 w 2368"/>
              <a:gd name="T93" fmla="*/ 2147483647 h 1576"/>
              <a:gd name="T94" fmla="*/ 2147483647 w 2368"/>
              <a:gd name="T95" fmla="*/ 2147483647 h 1576"/>
              <a:gd name="T96" fmla="*/ 2147483647 w 2368"/>
              <a:gd name="T97" fmla="*/ 2147483647 h 1576"/>
              <a:gd name="T98" fmla="*/ 2147483647 w 2368"/>
              <a:gd name="T99" fmla="*/ 2147483647 h 1576"/>
              <a:gd name="T100" fmla="*/ 2147483647 w 2368"/>
              <a:gd name="T101" fmla="*/ 2147483647 h 1576"/>
              <a:gd name="T102" fmla="*/ 2147483647 w 2368"/>
              <a:gd name="T103" fmla="*/ 2147483647 h 1576"/>
              <a:gd name="T104" fmla="*/ 2147483647 w 2368"/>
              <a:gd name="T105" fmla="*/ 2147483647 h 1576"/>
              <a:gd name="T106" fmla="*/ 2147483647 w 2368"/>
              <a:gd name="T107" fmla="*/ 2147483647 h 1576"/>
              <a:gd name="T108" fmla="*/ 2147483647 w 2368"/>
              <a:gd name="T109" fmla="*/ 2147483647 h 1576"/>
              <a:gd name="T110" fmla="*/ 2147483647 w 2368"/>
              <a:gd name="T111" fmla="*/ 2147483647 h 1576"/>
              <a:gd name="T112" fmla="*/ 2147483647 w 2368"/>
              <a:gd name="T113" fmla="*/ 2147483647 h 1576"/>
              <a:gd name="T114" fmla="*/ 2147483647 w 2368"/>
              <a:gd name="T115" fmla="*/ 2147483647 h 1576"/>
              <a:gd name="T116" fmla="*/ 2147483647 w 2368"/>
              <a:gd name="T117" fmla="*/ 2147483647 h 1576"/>
              <a:gd name="T118" fmla="*/ 2147483647 w 2368"/>
              <a:gd name="T119" fmla="*/ 2147483647 h 157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368"/>
              <a:gd name="T181" fmla="*/ 0 h 1576"/>
              <a:gd name="T182" fmla="*/ 2368 w 2368"/>
              <a:gd name="T183" fmla="*/ 1576 h 157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368" h="1576">
                <a:moveTo>
                  <a:pt x="0" y="1421"/>
                </a:moveTo>
                <a:lnTo>
                  <a:pt x="0" y="1456"/>
                </a:lnTo>
                <a:lnTo>
                  <a:pt x="4" y="1490"/>
                </a:lnTo>
                <a:lnTo>
                  <a:pt x="18" y="1521"/>
                </a:lnTo>
                <a:lnTo>
                  <a:pt x="27" y="1534"/>
                </a:lnTo>
                <a:lnTo>
                  <a:pt x="39" y="1546"/>
                </a:lnTo>
                <a:lnTo>
                  <a:pt x="64" y="1560"/>
                </a:lnTo>
                <a:lnTo>
                  <a:pt x="94" y="1571"/>
                </a:lnTo>
                <a:lnTo>
                  <a:pt x="125" y="1576"/>
                </a:lnTo>
                <a:lnTo>
                  <a:pt x="152" y="1571"/>
                </a:lnTo>
                <a:lnTo>
                  <a:pt x="182" y="1558"/>
                </a:lnTo>
                <a:lnTo>
                  <a:pt x="205" y="1537"/>
                </a:lnTo>
                <a:lnTo>
                  <a:pt x="224" y="1511"/>
                </a:lnTo>
                <a:lnTo>
                  <a:pt x="240" y="1483"/>
                </a:lnTo>
                <a:lnTo>
                  <a:pt x="247" y="1460"/>
                </a:lnTo>
                <a:lnTo>
                  <a:pt x="249" y="1435"/>
                </a:lnTo>
                <a:lnTo>
                  <a:pt x="252" y="1389"/>
                </a:lnTo>
                <a:lnTo>
                  <a:pt x="256" y="1384"/>
                </a:lnTo>
                <a:lnTo>
                  <a:pt x="261" y="1379"/>
                </a:lnTo>
                <a:lnTo>
                  <a:pt x="277" y="1379"/>
                </a:lnTo>
                <a:lnTo>
                  <a:pt x="307" y="1375"/>
                </a:lnTo>
                <a:lnTo>
                  <a:pt x="337" y="1368"/>
                </a:lnTo>
                <a:lnTo>
                  <a:pt x="365" y="1359"/>
                </a:lnTo>
                <a:lnTo>
                  <a:pt x="388" y="1345"/>
                </a:lnTo>
                <a:lnTo>
                  <a:pt x="436" y="1312"/>
                </a:lnTo>
                <a:lnTo>
                  <a:pt x="480" y="1271"/>
                </a:lnTo>
                <a:lnTo>
                  <a:pt x="497" y="1250"/>
                </a:lnTo>
                <a:lnTo>
                  <a:pt x="510" y="1229"/>
                </a:lnTo>
                <a:lnTo>
                  <a:pt x="538" y="1185"/>
                </a:lnTo>
                <a:lnTo>
                  <a:pt x="557" y="1146"/>
                </a:lnTo>
                <a:lnTo>
                  <a:pt x="566" y="1127"/>
                </a:lnTo>
                <a:lnTo>
                  <a:pt x="580" y="1113"/>
                </a:lnTo>
                <a:lnTo>
                  <a:pt x="601" y="1141"/>
                </a:lnTo>
                <a:lnTo>
                  <a:pt x="626" y="1164"/>
                </a:lnTo>
                <a:lnTo>
                  <a:pt x="654" y="1185"/>
                </a:lnTo>
                <a:lnTo>
                  <a:pt x="684" y="1203"/>
                </a:lnTo>
                <a:lnTo>
                  <a:pt x="718" y="1217"/>
                </a:lnTo>
                <a:lnTo>
                  <a:pt x="755" y="1224"/>
                </a:lnTo>
                <a:lnTo>
                  <a:pt x="792" y="1229"/>
                </a:lnTo>
                <a:lnTo>
                  <a:pt x="829" y="1227"/>
                </a:lnTo>
                <a:lnTo>
                  <a:pt x="871" y="1220"/>
                </a:lnTo>
                <a:lnTo>
                  <a:pt x="908" y="1210"/>
                </a:lnTo>
                <a:lnTo>
                  <a:pt x="945" y="1197"/>
                </a:lnTo>
                <a:lnTo>
                  <a:pt x="977" y="1178"/>
                </a:lnTo>
                <a:lnTo>
                  <a:pt x="1007" y="1157"/>
                </a:lnTo>
                <a:lnTo>
                  <a:pt x="1037" y="1134"/>
                </a:lnTo>
                <a:lnTo>
                  <a:pt x="1063" y="1109"/>
                </a:lnTo>
                <a:lnTo>
                  <a:pt x="1084" y="1078"/>
                </a:lnTo>
                <a:lnTo>
                  <a:pt x="1097" y="1041"/>
                </a:lnTo>
                <a:lnTo>
                  <a:pt x="1127" y="1041"/>
                </a:lnTo>
                <a:lnTo>
                  <a:pt x="1160" y="1037"/>
                </a:lnTo>
                <a:lnTo>
                  <a:pt x="1190" y="1028"/>
                </a:lnTo>
                <a:lnTo>
                  <a:pt x="1220" y="1016"/>
                </a:lnTo>
                <a:lnTo>
                  <a:pt x="1275" y="986"/>
                </a:lnTo>
                <a:lnTo>
                  <a:pt x="1326" y="951"/>
                </a:lnTo>
                <a:lnTo>
                  <a:pt x="1349" y="933"/>
                </a:lnTo>
                <a:lnTo>
                  <a:pt x="1370" y="914"/>
                </a:lnTo>
                <a:lnTo>
                  <a:pt x="1409" y="877"/>
                </a:lnTo>
                <a:lnTo>
                  <a:pt x="1442" y="824"/>
                </a:lnTo>
                <a:lnTo>
                  <a:pt x="1469" y="766"/>
                </a:lnTo>
                <a:lnTo>
                  <a:pt x="1483" y="780"/>
                </a:lnTo>
                <a:lnTo>
                  <a:pt x="1500" y="796"/>
                </a:lnTo>
                <a:lnTo>
                  <a:pt x="1518" y="810"/>
                </a:lnTo>
                <a:lnTo>
                  <a:pt x="1527" y="815"/>
                </a:lnTo>
                <a:lnTo>
                  <a:pt x="1541" y="817"/>
                </a:lnTo>
                <a:lnTo>
                  <a:pt x="1532" y="835"/>
                </a:lnTo>
                <a:lnTo>
                  <a:pt x="1525" y="856"/>
                </a:lnTo>
                <a:lnTo>
                  <a:pt x="1523" y="879"/>
                </a:lnTo>
                <a:lnTo>
                  <a:pt x="1523" y="903"/>
                </a:lnTo>
                <a:lnTo>
                  <a:pt x="1534" y="926"/>
                </a:lnTo>
                <a:lnTo>
                  <a:pt x="1548" y="944"/>
                </a:lnTo>
                <a:lnTo>
                  <a:pt x="1569" y="960"/>
                </a:lnTo>
                <a:lnTo>
                  <a:pt x="1592" y="970"/>
                </a:lnTo>
                <a:lnTo>
                  <a:pt x="1615" y="974"/>
                </a:lnTo>
                <a:lnTo>
                  <a:pt x="1638" y="977"/>
                </a:lnTo>
                <a:lnTo>
                  <a:pt x="1682" y="974"/>
                </a:lnTo>
                <a:lnTo>
                  <a:pt x="1726" y="965"/>
                </a:lnTo>
                <a:lnTo>
                  <a:pt x="1768" y="951"/>
                </a:lnTo>
                <a:lnTo>
                  <a:pt x="1844" y="912"/>
                </a:lnTo>
                <a:lnTo>
                  <a:pt x="1913" y="868"/>
                </a:lnTo>
                <a:lnTo>
                  <a:pt x="1932" y="842"/>
                </a:lnTo>
                <a:lnTo>
                  <a:pt x="1946" y="810"/>
                </a:lnTo>
                <a:lnTo>
                  <a:pt x="1952" y="778"/>
                </a:lnTo>
                <a:lnTo>
                  <a:pt x="1952" y="745"/>
                </a:lnTo>
                <a:lnTo>
                  <a:pt x="1985" y="755"/>
                </a:lnTo>
                <a:lnTo>
                  <a:pt x="2022" y="757"/>
                </a:lnTo>
                <a:lnTo>
                  <a:pt x="2059" y="757"/>
                </a:lnTo>
                <a:lnTo>
                  <a:pt x="2096" y="750"/>
                </a:lnTo>
                <a:lnTo>
                  <a:pt x="2130" y="741"/>
                </a:lnTo>
                <a:lnTo>
                  <a:pt x="2165" y="727"/>
                </a:lnTo>
                <a:lnTo>
                  <a:pt x="2195" y="711"/>
                </a:lnTo>
                <a:lnTo>
                  <a:pt x="2223" y="687"/>
                </a:lnTo>
                <a:lnTo>
                  <a:pt x="2276" y="643"/>
                </a:lnTo>
                <a:lnTo>
                  <a:pt x="2301" y="618"/>
                </a:lnTo>
                <a:lnTo>
                  <a:pt x="2325" y="590"/>
                </a:lnTo>
                <a:lnTo>
                  <a:pt x="2343" y="562"/>
                </a:lnTo>
                <a:lnTo>
                  <a:pt x="2359" y="530"/>
                </a:lnTo>
                <a:lnTo>
                  <a:pt x="2366" y="498"/>
                </a:lnTo>
                <a:lnTo>
                  <a:pt x="2368" y="463"/>
                </a:lnTo>
                <a:lnTo>
                  <a:pt x="2359" y="426"/>
                </a:lnTo>
                <a:lnTo>
                  <a:pt x="2348" y="393"/>
                </a:lnTo>
                <a:lnTo>
                  <a:pt x="2331" y="361"/>
                </a:lnTo>
                <a:lnTo>
                  <a:pt x="2313" y="329"/>
                </a:lnTo>
                <a:lnTo>
                  <a:pt x="2292" y="301"/>
                </a:lnTo>
                <a:lnTo>
                  <a:pt x="2269" y="273"/>
                </a:lnTo>
                <a:lnTo>
                  <a:pt x="2216" y="227"/>
                </a:lnTo>
                <a:lnTo>
                  <a:pt x="2193" y="215"/>
                </a:lnTo>
                <a:lnTo>
                  <a:pt x="2167" y="208"/>
                </a:lnTo>
                <a:lnTo>
                  <a:pt x="2144" y="204"/>
                </a:lnTo>
                <a:lnTo>
                  <a:pt x="2121" y="201"/>
                </a:lnTo>
                <a:lnTo>
                  <a:pt x="2073" y="204"/>
                </a:lnTo>
                <a:lnTo>
                  <a:pt x="2024" y="213"/>
                </a:lnTo>
                <a:lnTo>
                  <a:pt x="1976" y="227"/>
                </a:lnTo>
                <a:lnTo>
                  <a:pt x="1929" y="245"/>
                </a:lnTo>
                <a:lnTo>
                  <a:pt x="1885" y="266"/>
                </a:lnTo>
                <a:lnTo>
                  <a:pt x="1844" y="285"/>
                </a:lnTo>
                <a:lnTo>
                  <a:pt x="1821" y="222"/>
                </a:lnTo>
                <a:lnTo>
                  <a:pt x="1807" y="185"/>
                </a:lnTo>
                <a:lnTo>
                  <a:pt x="1791" y="150"/>
                </a:lnTo>
                <a:lnTo>
                  <a:pt x="1770" y="118"/>
                </a:lnTo>
                <a:lnTo>
                  <a:pt x="1747" y="90"/>
                </a:lnTo>
                <a:lnTo>
                  <a:pt x="1719" y="65"/>
                </a:lnTo>
                <a:lnTo>
                  <a:pt x="1691" y="42"/>
                </a:lnTo>
                <a:lnTo>
                  <a:pt x="1657" y="26"/>
                </a:lnTo>
                <a:lnTo>
                  <a:pt x="1620" y="9"/>
                </a:lnTo>
                <a:lnTo>
                  <a:pt x="1592" y="2"/>
                </a:lnTo>
                <a:lnTo>
                  <a:pt x="1562" y="0"/>
                </a:lnTo>
                <a:lnTo>
                  <a:pt x="1532" y="0"/>
                </a:lnTo>
                <a:lnTo>
                  <a:pt x="1504" y="0"/>
                </a:lnTo>
                <a:lnTo>
                  <a:pt x="1446" y="9"/>
                </a:lnTo>
                <a:lnTo>
                  <a:pt x="1389" y="26"/>
                </a:lnTo>
                <a:lnTo>
                  <a:pt x="1333" y="46"/>
                </a:lnTo>
                <a:lnTo>
                  <a:pt x="1282" y="69"/>
                </a:lnTo>
                <a:lnTo>
                  <a:pt x="1234" y="97"/>
                </a:lnTo>
                <a:lnTo>
                  <a:pt x="1190" y="125"/>
                </a:lnTo>
                <a:lnTo>
                  <a:pt x="1116" y="181"/>
                </a:lnTo>
                <a:lnTo>
                  <a:pt x="1040" y="243"/>
                </a:lnTo>
                <a:lnTo>
                  <a:pt x="968" y="310"/>
                </a:lnTo>
                <a:lnTo>
                  <a:pt x="936" y="347"/>
                </a:lnTo>
                <a:lnTo>
                  <a:pt x="903" y="387"/>
                </a:lnTo>
                <a:lnTo>
                  <a:pt x="873" y="433"/>
                </a:lnTo>
                <a:lnTo>
                  <a:pt x="848" y="484"/>
                </a:lnTo>
                <a:lnTo>
                  <a:pt x="799" y="590"/>
                </a:lnTo>
                <a:lnTo>
                  <a:pt x="790" y="618"/>
                </a:lnTo>
                <a:lnTo>
                  <a:pt x="785" y="646"/>
                </a:lnTo>
                <a:lnTo>
                  <a:pt x="762" y="632"/>
                </a:lnTo>
                <a:lnTo>
                  <a:pt x="737" y="620"/>
                </a:lnTo>
                <a:lnTo>
                  <a:pt x="679" y="597"/>
                </a:lnTo>
                <a:lnTo>
                  <a:pt x="649" y="590"/>
                </a:lnTo>
                <a:lnTo>
                  <a:pt x="617" y="588"/>
                </a:lnTo>
                <a:lnTo>
                  <a:pt x="584" y="588"/>
                </a:lnTo>
                <a:lnTo>
                  <a:pt x="554" y="595"/>
                </a:lnTo>
                <a:lnTo>
                  <a:pt x="508" y="618"/>
                </a:lnTo>
                <a:lnTo>
                  <a:pt x="467" y="643"/>
                </a:lnTo>
                <a:lnTo>
                  <a:pt x="427" y="676"/>
                </a:lnTo>
                <a:lnTo>
                  <a:pt x="393" y="711"/>
                </a:lnTo>
                <a:lnTo>
                  <a:pt x="360" y="748"/>
                </a:lnTo>
                <a:lnTo>
                  <a:pt x="330" y="789"/>
                </a:lnTo>
                <a:lnTo>
                  <a:pt x="305" y="831"/>
                </a:lnTo>
                <a:lnTo>
                  <a:pt x="284" y="877"/>
                </a:lnTo>
                <a:lnTo>
                  <a:pt x="265" y="933"/>
                </a:lnTo>
                <a:lnTo>
                  <a:pt x="254" y="988"/>
                </a:lnTo>
                <a:lnTo>
                  <a:pt x="247" y="1044"/>
                </a:lnTo>
                <a:lnTo>
                  <a:pt x="245" y="1097"/>
                </a:lnTo>
                <a:lnTo>
                  <a:pt x="194" y="1099"/>
                </a:lnTo>
                <a:lnTo>
                  <a:pt x="143" y="1113"/>
                </a:lnTo>
                <a:lnTo>
                  <a:pt x="97" y="1134"/>
                </a:lnTo>
                <a:lnTo>
                  <a:pt x="76" y="1146"/>
                </a:lnTo>
                <a:lnTo>
                  <a:pt x="60" y="1162"/>
                </a:lnTo>
                <a:lnTo>
                  <a:pt x="48" y="1183"/>
                </a:lnTo>
                <a:lnTo>
                  <a:pt x="39" y="1203"/>
                </a:lnTo>
                <a:lnTo>
                  <a:pt x="34" y="1224"/>
                </a:lnTo>
                <a:lnTo>
                  <a:pt x="34" y="1247"/>
                </a:lnTo>
                <a:lnTo>
                  <a:pt x="34" y="1268"/>
                </a:lnTo>
                <a:lnTo>
                  <a:pt x="39" y="1291"/>
                </a:lnTo>
                <a:lnTo>
                  <a:pt x="46" y="1310"/>
                </a:lnTo>
                <a:lnTo>
                  <a:pt x="55" y="1331"/>
                </a:lnTo>
                <a:lnTo>
                  <a:pt x="37" y="1347"/>
                </a:lnTo>
                <a:lnTo>
                  <a:pt x="21" y="1370"/>
                </a:lnTo>
                <a:lnTo>
                  <a:pt x="9" y="1393"/>
                </a:lnTo>
                <a:lnTo>
                  <a:pt x="0" y="1421"/>
                </a:lnTo>
                <a:close/>
              </a:path>
            </a:pathLst>
          </a:custGeom>
          <a:gradFill rotWithShape="1">
            <a:gsLst>
              <a:gs pos="59000">
                <a:schemeClr val="tx2">
                  <a:lumMod val="20000"/>
                  <a:lumOff val="80000"/>
                </a:schemeClr>
              </a:gs>
              <a:gs pos="45000">
                <a:srgbClr val="FFFFFF">
                  <a:alpha val="92000"/>
                </a:srgbClr>
              </a:gs>
              <a:gs pos="80000">
                <a:schemeClr val="accent2">
                  <a:lumMod val="60000"/>
                  <a:lumOff val="40000"/>
                </a:schemeClr>
              </a:gs>
            </a:gsLst>
            <a:lin ang="2700000" scaled="1"/>
          </a:gradFill>
          <a:ln w="12700">
            <a:noFill/>
            <a:round/>
            <a:headEnd/>
            <a:tailEnd/>
          </a:ln>
        </p:spPr>
        <p:txBody>
          <a:bodyPr lIns="91214" tIns="45607" rIns="91214" bIns="45607"/>
          <a:lstStyle/>
          <a:p>
            <a:pPr>
              <a:defRPr/>
            </a:pPr>
            <a:endParaRPr lang="es-ES" sz="2479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3080" name="Picture 16" descr="http://caccioppoli.com/Animated%20gifs/Waterbirds/0085.gif">
            <a:extLst>
              <a:ext uri="{FF2B5EF4-FFF2-40B4-BE49-F238E27FC236}">
                <a16:creationId xmlns:a16="http://schemas.microsoft.com/office/drawing/2014/main" id="{22604C17-E606-47DE-B59A-3291CA0A00C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04" y="1632174"/>
            <a:ext cx="2934888" cy="1482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" name="18 Grupo">
            <a:extLst>
              <a:ext uri="{FF2B5EF4-FFF2-40B4-BE49-F238E27FC236}">
                <a16:creationId xmlns:a16="http://schemas.microsoft.com/office/drawing/2014/main" id="{F3C16E5D-99E7-472D-9458-2FB77A297C8D}"/>
              </a:ext>
            </a:extLst>
          </p:cNvPr>
          <p:cNvGrpSpPr>
            <a:grpSpLocks/>
          </p:cNvGrpSpPr>
          <p:nvPr/>
        </p:nvGrpSpPr>
        <p:grpSpPr bwMode="auto">
          <a:xfrm>
            <a:off x="6045026" y="4148999"/>
            <a:ext cx="4343211" cy="2656179"/>
            <a:chOff x="395536" y="4195802"/>
            <a:chExt cx="4354859" cy="2664522"/>
          </a:xfrm>
        </p:grpSpPr>
        <p:pic>
          <p:nvPicPr>
            <p:cNvPr id="20" name="Picture 12">
              <a:extLst>
                <a:ext uri="{FF2B5EF4-FFF2-40B4-BE49-F238E27FC236}">
                  <a16:creationId xmlns:a16="http://schemas.microsoft.com/office/drawing/2014/main" id="{BCF65950-81FE-4C83-B525-8A0B25A4653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/>
            <a:stretch>
              <a:fillRect/>
            </a:stretch>
          </p:blipFill>
          <p:spPr bwMode="auto">
            <a:xfrm>
              <a:off x="395536" y="5157402"/>
              <a:ext cx="4164321" cy="170292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20 Cilindro">
              <a:extLst>
                <a:ext uri="{FF2B5EF4-FFF2-40B4-BE49-F238E27FC236}">
                  <a16:creationId xmlns:a16="http://schemas.microsoft.com/office/drawing/2014/main" id="{09790561-CF0B-4757-AC0A-D5B191424BFE}"/>
                </a:ext>
              </a:extLst>
            </p:cNvPr>
            <p:cNvSpPr/>
            <p:nvPr/>
          </p:nvSpPr>
          <p:spPr>
            <a:xfrm>
              <a:off x="3058839" y="4286878"/>
              <a:ext cx="112205" cy="1497471"/>
            </a:xfrm>
            <a:prstGeom prst="can">
              <a:avLst>
                <a:gd name="adj" fmla="val 55588"/>
              </a:avLst>
            </a:prstGeom>
            <a:gradFill flip="none" rotWithShape="1">
              <a:gsLst>
                <a:gs pos="0">
                  <a:srgbClr val="996633">
                    <a:shade val="30000"/>
                    <a:satMod val="115000"/>
                  </a:srgbClr>
                </a:gs>
                <a:gs pos="50000">
                  <a:srgbClr val="996633">
                    <a:shade val="67500"/>
                    <a:satMod val="115000"/>
                  </a:srgbClr>
                </a:gs>
                <a:gs pos="100000">
                  <a:srgbClr val="996633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 sz="2479">
                <a:solidFill>
                  <a:prstClr val="white"/>
                </a:solidFill>
              </a:endParaRPr>
            </a:p>
          </p:txBody>
        </p:sp>
        <p:sp>
          <p:nvSpPr>
            <p:cNvPr id="22" name="21 Onda">
              <a:extLst>
                <a:ext uri="{FF2B5EF4-FFF2-40B4-BE49-F238E27FC236}">
                  <a16:creationId xmlns:a16="http://schemas.microsoft.com/office/drawing/2014/main" id="{AB8EE8A7-47E0-4510-84AD-03E531118395}"/>
                </a:ext>
              </a:extLst>
            </p:cNvPr>
            <p:cNvSpPr/>
            <p:nvPr/>
          </p:nvSpPr>
          <p:spPr>
            <a:xfrm>
              <a:off x="3168677" y="4195802"/>
              <a:ext cx="1581718" cy="1281807"/>
            </a:xfrm>
            <a:prstGeom prst="wave">
              <a:avLst/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Wave1">
                <a:avLst/>
              </a:prstTxWarp>
            </a:bodyPr>
            <a:lstStyle/>
            <a:p>
              <a:pPr algn="ctr">
                <a:defRPr/>
              </a:pPr>
              <a:r>
                <a:rPr lang="es-ES_tradnl" sz="532">
                  <a:solidFill>
                    <a:prstClr val="black"/>
                  </a:solidFill>
                  <a:latin typeface="+mj-lt"/>
                </a:rPr>
                <a:t>&gt;</a:t>
              </a:r>
              <a:endParaRPr lang="es-ES" sz="2479" b="1" dirty="0">
                <a:solidFill>
                  <a:prstClr val="black"/>
                </a:solidFill>
              </a:endParaRPr>
            </a:p>
          </p:txBody>
        </p:sp>
      </p:grpSp>
      <p:sp>
        <p:nvSpPr>
          <p:cNvPr id="2" name="1 Rectángulo">
            <a:extLst>
              <a:ext uri="{FF2B5EF4-FFF2-40B4-BE49-F238E27FC236}">
                <a16:creationId xmlns:a16="http://schemas.microsoft.com/office/drawing/2014/main" id="{834FCEA3-E647-42C2-8A61-38533D84455D}"/>
              </a:ext>
            </a:extLst>
          </p:cNvPr>
          <p:cNvSpPr/>
          <p:nvPr/>
        </p:nvSpPr>
        <p:spPr>
          <a:xfrm>
            <a:off x="6368239" y="627134"/>
            <a:ext cx="4982645" cy="1197344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214" tIns="45607" rIns="91214" bIns="45607">
            <a:spAutoFit/>
          </a:bodyPr>
          <a:lstStyle/>
          <a:p>
            <a:pPr algn="ctr">
              <a:defRPr/>
            </a:pPr>
            <a:r>
              <a:rPr lang="en-US" sz="7182" b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349 … 439</a:t>
            </a:r>
            <a:endParaRPr lang="en-US" sz="7182" b="1" dirty="0">
              <a:solidFill>
                <a:schemeClr val="tx1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11" name="10 Imagen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F6BBB9A-5232-4721-9059-1D2CB8CCB84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2347" y="5339846"/>
            <a:ext cx="1581460" cy="1530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6" name="Picture 2" descr="http://www.clker.com/cliparts/F/c/x/p/c/K/message-in-a-bottle-md.png">
            <a:extLst>
              <a:ext uri="{FF2B5EF4-FFF2-40B4-BE49-F238E27FC236}">
                <a16:creationId xmlns:a16="http://schemas.microsoft.com/office/drawing/2014/main" id="{D0C13D28-2552-4C03-A0D0-6E5419906B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38"/>
          <a:stretch>
            <a:fillRect/>
          </a:stretch>
        </p:blipFill>
        <p:spPr bwMode="auto">
          <a:xfrm>
            <a:off x="2616063" y="4066653"/>
            <a:ext cx="485629" cy="620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8 Grupo">
            <a:extLst>
              <a:ext uri="{FF2B5EF4-FFF2-40B4-BE49-F238E27FC236}">
                <a16:creationId xmlns:a16="http://schemas.microsoft.com/office/drawing/2014/main" id="{5445D9FE-3890-4694-93A0-21570C1D2BD8}"/>
              </a:ext>
            </a:extLst>
          </p:cNvPr>
          <p:cNvGrpSpPr>
            <a:grpSpLocks/>
          </p:cNvGrpSpPr>
          <p:nvPr/>
        </p:nvGrpSpPr>
        <p:grpSpPr bwMode="auto">
          <a:xfrm>
            <a:off x="1915069" y="4148999"/>
            <a:ext cx="4292537" cy="2702631"/>
            <a:chOff x="395536" y="4282174"/>
            <a:chExt cx="4304216" cy="2578150"/>
          </a:xfrm>
        </p:grpSpPr>
        <p:pic>
          <p:nvPicPr>
            <p:cNvPr id="1036" name="Picture 12">
              <a:extLst>
                <a:ext uri="{FF2B5EF4-FFF2-40B4-BE49-F238E27FC236}">
                  <a16:creationId xmlns:a16="http://schemas.microsoft.com/office/drawing/2014/main" id="{42B1CA39-1523-43EF-9C28-100F7D114DD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/>
            <a:stretch>
              <a:fillRect/>
            </a:stretch>
          </p:blipFill>
          <p:spPr bwMode="auto">
            <a:xfrm>
              <a:off x="395536" y="5156374"/>
              <a:ext cx="4164482" cy="170395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5 Cilindro">
              <a:extLst>
                <a:ext uri="{FF2B5EF4-FFF2-40B4-BE49-F238E27FC236}">
                  <a16:creationId xmlns:a16="http://schemas.microsoft.com/office/drawing/2014/main" id="{D6094FC5-AA2F-447D-9B0A-0BF7F9CC1E3A}"/>
                </a:ext>
              </a:extLst>
            </p:cNvPr>
            <p:cNvSpPr/>
            <p:nvPr/>
          </p:nvSpPr>
          <p:spPr>
            <a:xfrm>
              <a:off x="3058942" y="4286407"/>
              <a:ext cx="112210" cy="1496512"/>
            </a:xfrm>
            <a:prstGeom prst="can">
              <a:avLst>
                <a:gd name="adj" fmla="val 55588"/>
              </a:avLst>
            </a:prstGeom>
            <a:gradFill flip="none" rotWithShape="1">
              <a:gsLst>
                <a:gs pos="0">
                  <a:srgbClr val="996633">
                    <a:shade val="30000"/>
                    <a:satMod val="115000"/>
                  </a:srgbClr>
                </a:gs>
                <a:gs pos="50000">
                  <a:srgbClr val="996633">
                    <a:shade val="67500"/>
                    <a:satMod val="115000"/>
                  </a:srgbClr>
                </a:gs>
                <a:gs pos="100000">
                  <a:srgbClr val="996633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 sz="2479">
                <a:solidFill>
                  <a:prstClr val="white"/>
                </a:solidFill>
              </a:endParaRPr>
            </a:p>
          </p:txBody>
        </p:sp>
        <p:sp>
          <p:nvSpPr>
            <p:cNvPr id="7" name="6 Onda">
              <a:extLst>
                <a:ext uri="{FF2B5EF4-FFF2-40B4-BE49-F238E27FC236}">
                  <a16:creationId xmlns:a16="http://schemas.microsoft.com/office/drawing/2014/main" id="{C8A7AA09-FDDA-4CA8-8F9F-3621C73AC558}"/>
                </a:ext>
              </a:extLst>
            </p:cNvPr>
            <p:cNvSpPr/>
            <p:nvPr/>
          </p:nvSpPr>
          <p:spPr>
            <a:xfrm>
              <a:off x="3171320" y="4282174"/>
              <a:ext cx="1528432" cy="1080120"/>
            </a:xfrm>
            <a:prstGeom prst="wave">
              <a:avLst/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Wave1">
                <a:avLst/>
              </a:prstTxWarp>
            </a:bodyPr>
            <a:lstStyle/>
            <a:p>
              <a:pPr algn="ctr">
                <a:defRPr/>
              </a:pPr>
              <a:r>
                <a:rPr lang="es-ES_tradnl" sz="1397" b="1">
                  <a:solidFill>
                    <a:prstClr val="black"/>
                  </a:solidFill>
                </a:rPr>
                <a:t>&lt;</a:t>
              </a:r>
              <a:endParaRPr lang="es-ES" sz="1397" b="1" dirty="0">
                <a:solidFill>
                  <a:prstClr val="black"/>
                </a:solidFill>
              </a:endParaRPr>
            </a:p>
          </p:txBody>
        </p:sp>
      </p:grpSp>
      <p:pic>
        <p:nvPicPr>
          <p:cNvPr id="1030" name="Picture 6">
            <a:extLst>
              <a:ext uri="{FF2B5EF4-FFF2-40B4-BE49-F238E27FC236}">
                <a16:creationId xmlns:a16="http://schemas.microsoft.com/office/drawing/2014/main" id="{C8518B1E-A334-4E63-B0DD-FCE926758B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8404" y="2483080"/>
            <a:ext cx="1306976" cy="1304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alling_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 nodeType="clickPar">
                      <p:stCondLst>
                        <p:cond delay="0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014 0.01621 L -0.0684 0.04584 C -0.08802 0.05186 -0.10365 0.07014 -0.11528 0.09375 C -0.12795 0.12176 -0.13125 0.14769 -0.12639 0.17315 L -0.10312 0.29074 " pathEditMode="relative" rAng="18060000" ptsTypes="AAAAA">
                                      <p:cBhvr>
                                        <p:cTn id="28" dur="75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61" y="1076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h-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30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4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slm-assets3.secondlife.com/assets/3889411/original/welle5%20-%20Kopie.gif?1310494598">
            <a:extLst>
              <a:ext uri="{FF2B5EF4-FFF2-40B4-BE49-F238E27FC236}">
                <a16:creationId xmlns:a16="http://schemas.microsoft.com/office/drawing/2014/main" id="{57F3027C-CF1E-4278-86F7-A29D89F9303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70820"/>
            <a:ext cx="12161838" cy="3899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Rectángulo">
            <a:extLst>
              <a:ext uri="{FF2B5EF4-FFF2-40B4-BE49-F238E27FC236}">
                <a16:creationId xmlns:a16="http://schemas.microsoft.com/office/drawing/2014/main" id="{3752ED31-EBE1-49A1-8F58-1736C0F058B8}"/>
              </a:ext>
            </a:extLst>
          </p:cNvPr>
          <p:cNvSpPr/>
          <p:nvPr/>
        </p:nvSpPr>
        <p:spPr>
          <a:xfrm>
            <a:off x="0" y="8484"/>
            <a:ext cx="12161838" cy="3779460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14" tIns="45607" rIns="91214" bIns="45607" anchor="ctr"/>
          <a:lstStyle/>
          <a:p>
            <a:pPr algn="ctr">
              <a:defRPr/>
            </a:pPr>
            <a:endParaRPr lang="es-ES" sz="2479">
              <a:solidFill>
                <a:prstClr val="white"/>
              </a:solidFill>
            </a:endParaRPr>
          </a:p>
        </p:txBody>
      </p:sp>
      <p:pic>
        <p:nvPicPr>
          <p:cNvPr id="4100" name="Picture 2">
            <a:extLst>
              <a:ext uri="{FF2B5EF4-FFF2-40B4-BE49-F238E27FC236}">
                <a16:creationId xmlns:a16="http://schemas.microsoft.com/office/drawing/2014/main" id="{6FBB62F9-3305-419B-A29F-50B09F994D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774" y="124612"/>
            <a:ext cx="4548020" cy="4904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reeform 93">
            <a:extLst>
              <a:ext uri="{FF2B5EF4-FFF2-40B4-BE49-F238E27FC236}">
                <a16:creationId xmlns:a16="http://schemas.microsoft.com/office/drawing/2014/main" id="{03BBF544-0704-4E7E-8B68-2EF7DC15543E}"/>
              </a:ext>
            </a:extLst>
          </p:cNvPr>
          <p:cNvSpPr>
            <a:spLocks/>
          </p:cNvSpPr>
          <p:nvPr/>
        </p:nvSpPr>
        <p:spPr bwMode="auto">
          <a:xfrm rot="1497997">
            <a:off x="7638070" y="1924950"/>
            <a:ext cx="2409285" cy="1459921"/>
          </a:xfrm>
          <a:custGeom>
            <a:avLst/>
            <a:gdLst>
              <a:gd name="T0" fmla="*/ 2147483647 w 2368"/>
              <a:gd name="T1" fmla="*/ 2147483647 h 1576"/>
              <a:gd name="T2" fmla="*/ 2147483647 w 2368"/>
              <a:gd name="T3" fmla="*/ 2147483647 h 1576"/>
              <a:gd name="T4" fmla="*/ 2147483647 w 2368"/>
              <a:gd name="T5" fmla="*/ 2147483647 h 1576"/>
              <a:gd name="T6" fmla="*/ 2147483647 w 2368"/>
              <a:gd name="T7" fmla="*/ 2147483647 h 1576"/>
              <a:gd name="T8" fmla="*/ 2147483647 w 2368"/>
              <a:gd name="T9" fmla="*/ 2147483647 h 1576"/>
              <a:gd name="T10" fmla="*/ 2147483647 w 2368"/>
              <a:gd name="T11" fmla="*/ 2147483647 h 1576"/>
              <a:gd name="T12" fmla="*/ 2147483647 w 2368"/>
              <a:gd name="T13" fmla="*/ 2147483647 h 1576"/>
              <a:gd name="T14" fmla="*/ 2147483647 w 2368"/>
              <a:gd name="T15" fmla="*/ 2147483647 h 1576"/>
              <a:gd name="T16" fmla="*/ 2147483647 w 2368"/>
              <a:gd name="T17" fmla="*/ 2147483647 h 1576"/>
              <a:gd name="T18" fmla="*/ 2147483647 w 2368"/>
              <a:gd name="T19" fmla="*/ 2147483647 h 1576"/>
              <a:gd name="T20" fmla="*/ 2147483647 w 2368"/>
              <a:gd name="T21" fmla="*/ 2147483647 h 1576"/>
              <a:gd name="T22" fmla="*/ 2147483647 w 2368"/>
              <a:gd name="T23" fmla="*/ 2147483647 h 1576"/>
              <a:gd name="T24" fmla="*/ 2147483647 w 2368"/>
              <a:gd name="T25" fmla="*/ 2147483647 h 1576"/>
              <a:gd name="T26" fmla="*/ 2147483647 w 2368"/>
              <a:gd name="T27" fmla="*/ 2147483647 h 1576"/>
              <a:gd name="T28" fmla="*/ 2147483647 w 2368"/>
              <a:gd name="T29" fmla="*/ 2147483647 h 1576"/>
              <a:gd name="T30" fmla="*/ 2147483647 w 2368"/>
              <a:gd name="T31" fmla="*/ 2147483647 h 1576"/>
              <a:gd name="T32" fmla="*/ 2147483647 w 2368"/>
              <a:gd name="T33" fmla="*/ 2147483647 h 1576"/>
              <a:gd name="T34" fmla="*/ 2147483647 w 2368"/>
              <a:gd name="T35" fmla="*/ 2147483647 h 1576"/>
              <a:gd name="T36" fmla="*/ 2147483647 w 2368"/>
              <a:gd name="T37" fmla="*/ 2147483647 h 1576"/>
              <a:gd name="T38" fmla="*/ 2147483647 w 2368"/>
              <a:gd name="T39" fmla="*/ 2147483647 h 1576"/>
              <a:gd name="T40" fmla="*/ 2147483647 w 2368"/>
              <a:gd name="T41" fmla="*/ 2147483647 h 1576"/>
              <a:gd name="T42" fmla="*/ 2147483647 w 2368"/>
              <a:gd name="T43" fmla="*/ 2147483647 h 1576"/>
              <a:gd name="T44" fmla="*/ 2147483647 w 2368"/>
              <a:gd name="T45" fmla="*/ 2147483647 h 1576"/>
              <a:gd name="T46" fmla="*/ 2147483647 w 2368"/>
              <a:gd name="T47" fmla="*/ 2147483647 h 1576"/>
              <a:gd name="T48" fmla="*/ 2147483647 w 2368"/>
              <a:gd name="T49" fmla="*/ 2147483647 h 1576"/>
              <a:gd name="T50" fmla="*/ 2147483647 w 2368"/>
              <a:gd name="T51" fmla="*/ 2147483647 h 1576"/>
              <a:gd name="T52" fmla="*/ 2147483647 w 2368"/>
              <a:gd name="T53" fmla="*/ 2147483647 h 1576"/>
              <a:gd name="T54" fmla="*/ 2147483647 w 2368"/>
              <a:gd name="T55" fmla="*/ 2147483647 h 1576"/>
              <a:gd name="T56" fmla="*/ 2147483647 w 2368"/>
              <a:gd name="T57" fmla="*/ 2147483647 h 1576"/>
              <a:gd name="T58" fmla="*/ 2147483647 w 2368"/>
              <a:gd name="T59" fmla="*/ 2147483647 h 1576"/>
              <a:gd name="T60" fmla="*/ 2147483647 w 2368"/>
              <a:gd name="T61" fmla="*/ 2147483647 h 1576"/>
              <a:gd name="T62" fmla="*/ 2147483647 w 2368"/>
              <a:gd name="T63" fmla="*/ 2147483647 h 1576"/>
              <a:gd name="T64" fmla="*/ 2147483647 w 2368"/>
              <a:gd name="T65" fmla="*/ 2147483647 h 1576"/>
              <a:gd name="T66" fmla="*/ 2147483647 w 2368"/>
              <a:gd name="T67" fmla="*/ 2147483647 h 1576"/>
              <a:gd name="T68" fmla="*/ 2147483647 w 2368"/>
              <a:gd name="T69" fmla="*/ 2147483647 h 1576"/>
              <a:gd name="T70" fmla="*/ 2147483647 w 2368"/>
              <a:gd name="T71" fmla="*/ 2147483647 h 1576"/>
              <a:gd name="T72" fmla="*/ 2147483647 w 2368"/>
              <a:gd name="T73" fmla="*/ 2147483647 h 1576"/>
              <a:gd name="T74" fmla="*/ 2147483647 w 2368"/>
              <a:gd name="T75" fmla="*/ 2147483647 h 1576"/>
              <a:gd name="T76" fmla="*/ 2147483647 w 2368"/>
              <a:gd name="T77" fmla="*/ 2147483647 h 1576"/>
              <a:gd name="T78" fmla="*/ 2147483647 w 2368"/>
              <a:gd name="T79" fmla="*/ 2147483647 h 1576"/>
              <a:gd name="T80" fmla="*/ 2147483647 w 2368"/>
              <a:gd name="T81" fmla="*/ 2147483647 h 1576"/>
              <a:gd name="T82" fmla="*/ 2147483647 w 2368"/>
              <a:gd name="T83" fmla="*/ 2147483647 h 1576"/>
              <a:gd name="T84" fmla="*/ 2147483647 w 2368"/>
              <a:gd name="T85" fmla="*/ 0 h 1576"/>
              <a:gd name="T86" fmla="*/ 2147483647 w 2368"/>
              <a:gd name="T87" fmla="*/ 2147483647 h 1576"/>
              <a:gd name="T88" fmla="*/ 2147483647 w 2368"/>
              <a:gd name="T89" fmla="*/ 2147483647 h 1576"/>
              <a:gd name="T90" fmla="*/ 2147483647 w 2368"/>
              <a:gd name="T91" fmla="*/ 2147483647 h 1576"/>
              <a:gd name="T92" fmla="*/ 2147483647 w 2368"/>
              <a:gd name="T93" fmla="*/ 2147483647 h 1576"/>
              <a:gd name="T94" fmla="*/ 2147483647 w 2368"/>
              <a:gd name="T95" fmla="*/ 2147483647 h 1576"/>
              <a:gd name="T96" fmla="*/ 2147483647 w 2368"/>
              <a:gd name="T97" fmla="*/ 2147483647 h 1576"/>
              <a:gd name="T98" fmla="*/ 2147483647 w 2368"/>
              <a:gd name="T99" fmla="*/ 2147483647 h 1576"/>
              <a:gd name="T100" fmla="*/ 2147483647 w 2368"/>
              <a:gd name="T101" fmla="*/ 2147483647 h 1576"/>
              <a:gd name="T102" fmla="*/ 2147483647 w 2368"/>
              <a:gd name="T103" fmla="*/ 2147483647 h 1576"/>
              <a:gd name="T104" fmla="*/ 2147483647 w 2368"/>
              <a:gd name="T105" fmla="*/ 2147483647 h 1576"/>
              <a:gd name="T106" fmla="*/ 2147483647 w 2368"/>
              <a:gd name="T107" fmla="*/ 2147483647 h 1576"/>
              <a:gd name="T108" fmla="*/ 2147483647 w 2368"/>
              <a:gd name="T109" fmla="*/ 2147483647 h 1576"/>
              <a:gd name="T110" fmla="*/ 2147483647 w 2368"/>
              <a:gd name="T111" fmla="*/ 2147483647 h 1576"/>
              <a:gd name="T112" fmla="*/ 2147483647 w 2368"/>
              <a:gd name="T113" fmla="*/ 2147483647 h 1576"/>
              <a:gd name="T114" fmla="*/ 2147483647 w 2368"/>
              <a:gd name="T115" fmla="*/ 2147483647 h 1576"/>
              <a:gd name="T116" fmla="*/ 2147483647 w 2368"/>
              <a:gd name="T117" fmla="*/ 2147483647 h 1576"/>
              <a:gd name="T118" fmla="*/ 2147483647 w 2368"/>
              <a:gd name="T119" fmla="*/ 2147483647 h 157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368"/>
              <a:gd name="T181" fmla="*/ 0 h 1576"/>
              <a:gd name="T182" fmla="*/ 2368 w 2368"/>
              <a:gd name="T183" fmla="*/ 1576 h 157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368" h="1576">
                <a:moveTo>
                  <a:pt x="0" y="1421"/>
                </a:moveTo>
                <a:lnTo>
                  <a:pt x="0" y="1456"/>
                </a:lnTo>
                <a:lnTo>
                  <a:pt x="4" y="1490"/>
                </a:lnTo>
                <a:lnTo>
                  <a:pt x="18" y="1521"/>
                </a:lnTo>
                <a:lnTo>
                  <a:pt x="27" y="1534"/>
                </a:lnTo>
                <a:lnTo>
                  <a:pt x="39" y="1546"/>
                </a:lnTo>
                <a:lnTo>
                  <a:pt x="64" y="1560"/>
                </a:lnTo>
                <a:lnTo>
                  <a:pt x="94" y="1571"/>
                </a:lnTo>
                <a:lnTo>
                  <a:pt x="125" y="1576"/>
                </a:lnTo>
                <a:lnTo>
                  <a:pt x="152" y="1571"/>
                </a:lnTo>
                <a:lnTo>
                  <a:pt x="182" y="1558"/>
                </a:lnTo>
                <a:lnTo>
                  <a:pt x="205" y="1537"/>
                </a:lnTo>
                <a:lnTo>
                  <a:pt x="224" y="1511"/>
                </a:lnTo>
                <a:lnTo>
                  <a:pt x="240" y="1483"/>
                </a:lnTo>
                <a:lnTo>
                  <a:pt x="247" y="1460"/>
                </a:lnTo>
                <a:lnTo>
                  <a:pt x="249" y="1435"/>
                </a:lnTo>
                <a:lnTo>
                  <a:pt x="252" y="1389"/>
                </a:lnTo>
                <a:lnTo>
                  <a:pt x="256" y="1384"/>
                </a:lnTo>
                <a:lnTo>
                  <a:pt x="261" y="1379"/>
                </a:lnTo>
                <a:lnTo>
                  <a:pt x="277" y="1379"/>
                </a:lnTo>
                <a:lnTo>
                  <a:pt x="307" y="1375"/>
                </a:lnTo>
                <a:lnTo>
                  <a:pt x="337" y="1368"/>
                </a:lnTo>
                <a:lnTo>
                  <a:pt x="365" y="1359"/>
                </a:lnTo>
                <a:lnTo>
                  <a:pt x="388" y="1345"/>
                </a:lnTo>
                <a:lnTo>
                  <a:pt x="436" y="1312"/>
                </a:lnTo>
                <a:lnTo>
                  <a:pt x="480" y="1271"/>
                </a:lnTo>
                <a:lnTo>
                  <a:pt x="497" y="1250"/>
                </a:lnTo>
                <a:lnTo>
                  <a:pt x="510" y="1229"/>
                </a:lnTo>
                <a:lnTo>
                  <a:pt x="538" y="1185"/>
                </a:lnTo>
                <a:lnTo>
                  <a:pt x="557" y="1146"/>
                </a:lnTo>
                <a:lnTo>
                  <a:pt x="566" y="1127"/>
                </a:lnTo>
                <a:lnTo>
                  <a:pt x="580" y="1113"/>
                </a:lnTo>
                <a:lnTo>
                  <a:pt x="601" y="1141"/>
                </a:lnTo>
                <a:lnTo>
                  <a:pt x="626" y="1164"/>
                </a:lnTo>
                <a:lnTo>
                  <a:pt x="654" y="1185"/>
                </a:lnTo>
                <a:lnTo>
                  <a:pt x="684" y="1203"/>
                </a:lnTo>
                <a:lnTo>
                  <a:pt x="718" y="1217"/>
                </a:lnTo>
                <a:lnTo>
                  <a:pt x="755" y="1224"/>
                </a:lnTo>
                <a:lnTo>
                  <a:pt x="792" y="1229"/>
                </a:lnTo>
                <a:lnTo>
                  <a:pt x="829" y="1227"/>
                </a:lnTo>
                <a:lnTo>
                  <a:pt x="871" y="1220"/>
                </a:lnTo>
                <a:lnTo>
                  <a:pt x="908" y="1210"/>
                </a:lnTo>
                <a:lnTo>
                  <a:pt x="945" y="1197"/>
                </a:lnTo>
                <a:lnTo>
                  <a:pt x="977" y="1178"/>
                </a:lnTo>
                <a:lnTo>
                  <a:pt x="1007" y="1157"/>
                </a:lnTo>
                <a:lnTo>
                  <a:pt x="1037" y="1134"/>
                </a:lnTo>
                <a:lnTo>
                  <a:pt x="1063" y="1109"/>
                </a:lnTo>
                <a:lnTo>
                  <a:pt x="1084" y="1078"/>
                </a:lnTo>
                <a:lnTo>
                  <a:pt x="1097" y="1041"/>
                </a:lnTo>
                <a:lnTo>
                  <a:pt x="1127" y="1041"/>
                </a:lnTo>
                <a:lnTo>
                  <a:pt x="1160" y="1037"/>
                </a:lnTo>
                <a:lnTo>
                  <a:pt x="1190" y="1028"/>
                </a:lnTo>
                <a:lnTo>
                  <a:pt x="1220" y="1016"/>
                </a:lnTo>
                <a:lnTo>
                  <a:pt x="1275" y="986"/>
                </a:lnTo>
                <a:lnTo>
                  <a:pt x="1326" y="951"/>
                </a:lnTo>
                <a:lnTo>
                  <a:pt x="1349" y="933"/>
                </a:lnTo>
                <a:lnTo>
                  <a:pt x="1370" y="914"/>
                </a:lnTo>
                <a:lnTo>
                  <a:pt x="1409" y="877"/>
                </a:lnTo>
                <a:lnTo>
                  <a:pt x="1442" y="824"/>
                </a:lnTo>
                <a:lnTo>
                  <a:pt x="1469" y="766"/>
                </a:lnTo>
                <a:lnTo>
                  <a:pt x="1483" y="780"/>
                </a:lnTo>
                <a:lnTo>
                  <a:pt x="1500" y="796"/>
                </a:lnTo>
                <a:lnTo>
                  <a:pt x="1518" y="810"/>
                </a:lnTo>
                <a:lnTo>
                  <a:pt x="1527" y="815"/>
                </a:lnTo>
                <a:lnTo>
                  <a:pt x="1541" y="817"/>
                </a:lnTo>
                <a:lnTo>
                  <a:pt x="1532" y="835"/>
                </a:lnTo>
                <a:lnTo>
                  <a:pt x="1525" y="856"/>
                </a:lnTo>
                <a:lnTo>
                  <a:pt x="1523" y="879"/>
                </a:lnTo>
                <a:lnTo>
                  <a:pt x="1523" y="903"/>
                </a:lnTo>
                <a:lnTo>
                  <a:pt x="1534" y="926"/>
                </a:lnTo>
                <a:lnTo>
                  <a:pt x="1548" y="944"/>
                </a:lnTo>
                <a:lnTo>
                  <a:pt x="1569" y="960"/>
                </a:lnTo>
                <a:lnTo>
                  <a:pt x="1592" y="970"/>
                </a:lnTo>
                <a:lnTo>
                  <a:pt x="1615" y="974"/>
                </a:lnTo>
                <a:lnTo>
                  <a:pt x="1638" y="977"/>
                </a:lnTo>
                <a:lnTo>
                  <a:pt x="1682" y="974"/>
                </a:lnTo>
                <a:lnTo>
                  <a:pt x="1726" y="965"/>
                </a:lnTo>
                <a:lnTo>
                  <a:pt x="1768" y="951"/>
                </a:lnTo>
                <a:lnTo>
                  <a:pt x="1844" y="912"/>
                </a:lnTo>
                <a:lnTo>
                  <a:pt x="1913" y="868"/>
                </a:lnTo>
                <a:lnTo>
                  <a:pt x="1932" y="842"/>
                </a:lnTo>
                <a:lnTo>
                  <a:pt x="1946" y="810"/>
                </a:lnTo>
                <a:lnTo>
                  <a:pt x="1952" y="778"/>
                </a:lnTo>
                <a:lnTo>
                  <a:pt x="1952" y="745"/>
                </a:lnTo>
                <a:lnTo>
                  <a:pt x="1985" y="755"/>
                </a:lnTo>
                <a:lnTo>
                  <a:pt x="2022" y="757"/>
                </a:lnTo>
                <a:lnTo>
                  <a:pt x="2059" y="757"/>
                </a:lnTo>
                <a:lnTo>
                  <a:pt x="2096" y="750"/>
                </a:lnTo>
                <a:lnTo>
                  <a:pt x="2130" y="741"/>
                </a:lnTo>
                <a:lnTo>
                  <a:pt x="2165" y="727"/>
                </a:lnTo>
                <a:lnTo>
                  <a:pt x="2195" y="711"/>
                </a:lnTo>
                <a:lnTo>
                  <a:pt x="2223" y="687"/>
                </a:lnTo>
                <a:lnTo>
                  <a:pt x="2276" y="643"/>
                </a:lnTo>
                <a:lnTo>
                  <a:pt x="2301" y="618"/>
                </a:lnTo>
                <a:lnTo>
                  <a:pt x="2325" y="590"/>
                </a:lnTo>
                <a:lnTo>
                  <a:pt x="2343" y="562"/>
                </a:lnTo>
                <a:lnTo>
                  <a:pt x="2359" y="530"/>
                </a:lnTo>
                <a:lnTo>
                  <a:pt x="2366" y="498"/>
                </a:lnTo>
                <a:lnTo>
                  <a:pt x="2368" y="463"/>
                </a:lnTo>
                <a:lnTo>
                  <a:pt x="2359" y="426"/>
                </a:lnTo>
                <a:lnTo>
                  <a:pt x="2348" y="393"/>
                </a:lnTo>
                <a:lnTo>
                  <a:pt x="2331" y="361"/>
                </a:lnTo>
                <a:lnTo>
                  <a:pt x="2313" y="329"/>
                </a:lnTo>
                <a:lnTo>
                  <a:pt x="2292" y="301"/>
                </a:lnTo>
                <a:lnTo>
                  <a:pt x="2269" y="273"/>
                </a:lnTo>
                <a:lnTo>
                  <a:pt x="2216" y="227"/>
                </a:lnTo>
                <a:lnTo>
                  <a:pt x="2193" y="215"/>
                </a:lnTo>
                <a:lnTo>
                  <a:pt x="2167" y="208"/>
                </a:lnTo>
                <a:lnTo>
                  <a:pt x="2144" y="204"/>
                </a:lnTo>
                <a:lnTo>
                  <a:pt x="2121" y="201"/>
                </a:lnTo>
                <a:lnTo>
                  <a:pt x="2073" y="204"/>
                </a:lnTo>
                <a:lnTo>
                  <a:pt x="2024" y="213"/>
                </a:lnTo>
                <a:lnTo>
                  <a:pt x="1976" y="227"/>
                </a:lnTo>
                <a:lnTo>
                  <a:pt x="1929" y="245"/>
                </a:lnTo>
                <a:lnTo>
                  <a:pt x="1885" y="266"/>
                </a:lnTo>
                <a:lnTo>
                  <a:pt x="1844" y="285"/>
                </a:lnTo>
                <a:lnTo>
                  <a:pt x="1821" y="222"/>
                </a:lnTo>
                <a:lnTo>
                  <a:pt x="1807" y="185"/>
                </a:lnTo>
                <a:lnTo>
                  <a:pt x="1791" y="150"/>
                </a:lnTo>
                <a:lnTo>
                  <a:pt x="1770" y="118"/>
                </a:lnTo>
                <a:lnTo>
                  <a:pt x="1747" y="90"/>
                </a:lnTo>
                <a:lnTo>
                  <a:pt x="1719" y="65"/>
                </a:lnTo>
                <a:lnTo>
                  <a:pt x="1691" y="42"/>
                </a:lnTo>
                <a:lnTo>
                  <a:pt x="1657" y="26"/>
                </a:lnTo>
                <a:lnTo>
                  <a:pt x="1620" y="9"/>
                </a:lnTo>
                <a:lnTo>
                  <a:pt x="1592" y="2"/>
                </a:lnTo>
                <a:lnTo>
                  <a:pt x="1562" y="0"/>
                </a:lnTo>
                <a:lnTo>
                  <a:pt x="1532" y="0"/>
                </a:lnTo>
                <a:lnTo>
                  <a:pt x="1504" y="0"/>
                </a:lnTo>
                <a:lnTo>
                  <a:pt x="1446" y="9"/>
                </a:lnTo>
                <a:lnTo>
                  <a:pt x="1389" y="26"/>
                </a:lnTo>
                <a:lnTo>
                  <a:pt x="1333" y="46"/>
                </a:lnTo>
                <a:lnTo>
                  <a:pt x="1282" y="69"/>
                </a:lnTo>
                <a:lnTo>
                  <a:pt x="1234" y="97"/>
                </a:lnTo>
                <a:lnTo>
                  <a:pt x="1190" y="125"/>
                </a:lnTo>
                <a:lnTo>
                  <a:pt x="1116" y="181"/>
                </a:lnTo>
                <a:lnTo>
                  <a:pt x="1040" y="243"/>
                </a:lnTo>
                <a:lnTo>
                  <a:pt x="968" y="310"/>
                </a:lnTo>
                <a:lnTo>
                  <a:pt x="936" y="347"/>
                </a:lnTo>
                <a:lnTo>
                  <a:pt x="903" y="387"/>
                </a:lnTo>
                <a:lnTo>
                  <a:pt x="873" y="433"/>
                </a:lnTo>
                <a:lnTo>
                  <a:pt x="848" y="484"/>
                </a:lnTo>
                <a:lnTo>
                  <a:pt x="799" y="590"/>
                </a:lnTo>
                <a:lnTo>
                  <a:pt x="790" y="618"/>
                </a:lnTo>
                <a:lnTo>
                  <a:pt x="785" y="646"/>
                </a:lnTo>
                <a:lnTo>
                  <a:pt x="762" y="632"/>
                </a:lnTo>
                <a:lnTo>
                  <a:pt x="737" y="620"/>
                </a:lnTo>
                <a:lnTo>
                  <a:pt x="679" y="597"/>
                </a:lnTo>
                <a:lnTo>
                  <a:pt x="649" y="590"/>
                </a:lnTo>
                <a:lnTo>
                  <a:pt x="617" y="588"/>
                </a:lnTo>
                <a:lnTo>
                  <a:pt x="584" y="588"/>
                </a:lnTo>
                <a:lnTo>
                  <a:pt x="554" y="595"/>
                </a:lnTo>
                <a:lnTo>
                  <a:pt x="508" y="618"/>
                </a:lnTo>
                <a:lnTo>
                  <a:pt x="467" y="643"/>
                </a:lnTo>
                <a:lnTo>
                  <a:pt x="427" y="676"/>
                </a:lnTo>
                <a:lnTo>
                  <a:pt x="393" y="711"/>
                </a:lnTo>
                <a:lnTo>
                  <a:pt x="360" y="748"/>
                </a:lnTo>
                <a:lnTo>
                  <a:pt x="330" y="789"/>
                </a:lnTo>
                <a:lnTo>
                  <a:pt x="305" y="831"/>
                </a:lnTo>
                <a:lnTo>
                  <a:pt x="284" y="877"/>
                </a:lnTo>
                <a:lnTo>
                  <a:pt x="265" y="933"/>
                </a:lnTo>
                <a:lnTo>
                  <a:pt x="254" y="988"/>
                </a:lnTo>
                <a:lnTo>
                  <a:pt x="247" y="1044"/>
                </a:lnTo>
                <a:lnTo>
                  <a:pt x="245" y="1097"/>
                </a:lnTo>
                <a:lnTo>
                  <a:pt x="194" y="1099"/>
                </a:lnTo>
                <a:lnTo>
                  <a:pt x="143" y="1113"/>
                </a:lnTo>
                <a:lnTo>
                  <a:pt x="97" y="1134"/>
                </a:lnTo>
                <a:lnTo>
                  <a:pt x="76" y="1146"/>
                </a:lnTo>
                <a:lnTo>
                  <a:pt x="60" y="1162"/>
                </a:lnTo>
                <a:lnTo>
                  <a:pt x="48" y="1183"/>
                </a:lnTo>
                <a:lnTo>
                  <a:pt x="39" y="1203"/>
                </a:lnTo>
                <a:lnTo>
                  <a:pt x="34" y="1224"/>
                </a:lnTo>
                <a:lnTo>
                  <a:pt x="34" y="1247"/>
                </a:lnTo>
                <a:lnTo>
                  <a:pt x="34" y="1268"/>
                </a:lnTo>
                <a:lnTo>
                  <a:pt x="39" y="1291"/>
                </a:lnTo>
                <a:lnTo>
                  <a:pt x="46" y="1310"/>
                </a:lnTo>
                <a:lnTo>
                  <a:pt x="55" y="1331"/>
                </a:lnTo>
                <a:lnTo>
                  <a:pt x="37" y="1347"/>
                </a:lnTo>
                <a:lnTo>
                  <a:pt x="21" y="1370"/>
                </a:lnTo>
                <a:lnTo>
                  <a:pt x="9" y="1393"/>
                </a:lnTo>
                <a:lnTo>
                  <a:pt x="0" y="1421"/>
                </a:lnTo>
                <a:close/>
              </a:path>
            </a:pathLst>
          </a:custGeom>
          <a:gradFill rotWithShape="1">
            <a:gsLst>
              <a:gs pos="59000">
                <a:schemeClr val="tx2">
                  <a:lumMod val="20000"/>
                  <a:lumOff val="80000"/>
                </a:schemeClr>
              </a:gs>
              <a:gs pos="45000">
                <a:srgbClr val="FFFFFF">
                  <a:alpha val="92000"/>
                </a:srgbClr>
              </a:gs>
              <a:gs pos="80000">
                <a:schemeClr val="accent2">
                  <a:lumMod val="60000"/>
                  <a:lumOff val="40000"/>
                </a:schemeClr>
              </a:gs>
            </a:gsLst>
            <a:lin ang="2700000" scaled="1"/>
          </a:gradFill>
          <a:ln w="12700">
            <a:noFill/>
            <a:round/>
            <a:headEnd/>
            <a:tailEnd/>
          </a:ln>
        </p:spPr>
        <p:txBody>
          <a:bodyPr lIns="91214" tIns="45607" rIns="91214" bIns="45607"/>
          <a:lstStyle/>
          <a:p>
            <a:pPr>
              <a:defRPr/>
            </a:pPr>
            <a:endParaRPr lang="es-ES" sz="2479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4104" name="Picture 16" descr="http://caccioppoli.com/Animated%20gifs/Waterbirds/0085.gif">
            <a:extLst>
              <a:ext uri="{FF2B5EF4-FFF2-40B4-BE49-F238E27FC236}">
                <a16:creationId xmlns:a16="http://schemas.microsoft.com/office/drawing/2014/main" id="{5FC33287-0649-4D30-A517-88B48D72E0E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936" y="1085313"/>
            <a:ext cx="2934888" cy="1482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" name="18 Grupo">
            <a:extLst>
              <a:ext uri="{FF2B5EF4-FFF2-40B4-BE49-F238E27FC236}">
                <a16:creationId xmlns:a16="http://schemas.microsoft.com/office/drawing/2014/main" id="{C1977D22-5A53-4BDD-84DC-59F315BA1BB6}"/>
              </a:ext>
            </a:extLst>
          </p:cNvPr>
          <p:cNvGrpSpPr>
            <a:grpSpLocks/>
          </p:cNvGrpSpPr>
          <p:nvPr/>
        </p:nvGrpSpPr>
        <p:grpSpPr bwMode="auto">
          <a:xfrm>
            <a:off x="6045026" y="4233456"/>
            <a:ext cx="4292537" cy="2571722"/>
            <a:chOff x="395536" y="4282174"/>
            <a:chExt cx="4304216" cy="2578150"/>
          </a:xfrm>
        </p:grpSpPr>
        <p:pic>
          <p:nvPicPr>
            <p:cNvPr id="20" name="Picture 12">
              <a:extLst>
                <a:ext uri="{FF2B5EF4-FFF2-40B4-BE49-F238E27FC236}">
                  <a16:creationId xmlns:a16="http://schemas.microsoft.com/office/drawing/2014/main" id="{E42F1D9D-8546-4153-9458-6688BAC1702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/>
            <a:stretch>
              <a:fillRect/>
            </a:stretch>
          </p:blipFill>
          <p:spPr bwMode="auto">
            <a:xfrm>
              <a:off x="395536" y="5156374"/>
              <a:ext cx="4164482" cy="170395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20 Cilindro">
              <a:extLst>
                <a:ext uri="{FF2B5EF4-FFF2-40B4-BE49-F238E27FC236}">
                  <a16:creationId xmlns:a16="http://schemas.microsoft.com/office/drawing/2014/main" id="{77B2D919-6D09-407C-B969-FBD43DCB9204}"/>
                </a:ext>
              </a:extLst>
            </p:cNvPr>
            <p:cNvSpPr/>
            <p:nvPr/>
          </p:nvSpPr>
          <p:spPr>
            <a:xfrm>
              <a:off x="3058942" y="4286407"/>
              <a:ext cx="112210" cy="1496512"/>
            </a:xfrm>
            <a:prstGeom prst="can">
              <a:avLst>
                <a:gd name="adj" fmla="val 55588"/>
              </a:avLst>
            </a:prstGeom>
            <a:gradFill flip="none" rotWithShape="1">
              <a:gsLst>
                <a:gs pos="0">
                  <a:srgbClr val="996633">
                    <a:shade val="30000"/>
                    <a:satMod val="115000"/>
                  </a:srgbClr>
                </a:gs>
                <a:gs pos="50000">
                  <a:srgbClr val="996633">
                    <a:shade val="67500"/>
                    <a:satMod val="115000"/>
                  </a:srgbClr>
                </a:gs>
                <a:gs pos="100000">
                  <a:srgbClr val="996633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 sz="2479">
                <a:solidFill>
                  <a:prstClr val="white"/>
                </a:solidFill>
              </a:endParaRPr>
            </a:p>
          </p:txBody>
        </p:sp>
        <p:sp>
          <p:nvSpPr>
            <p:cNvPr id="22" name="21 Onda">
              <a:extLst>
                <a:ext uri="{FF2B5EF4-FFF2-40B4-BE49-F238E27FC236}">
                  <a16:creationId xmlns:a16="http://schemas.microsoft.com/office/drawing/2014/main" id="{53C1AC36-2215-43E4-9226-03C7030A9D62}"/>
                </a:ext>
              </a:extLst>
            </p:cNvPr>
            <p:cNvSpPr/>
            <p:nvPr/>
          </p:nvSpPr>
          <p:spPr>
            <a:xfrm>
              <a:off x="3171320" y="4282174"/>
              <a:ext cx="1528432" cy="1080120"/>
            </a:xfrm>
            <a:prstGeom prst="wave">
              <a:avLst/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Wave1">
                <a:avLst/>
              </a:prstTxWarp>
            </a:bodyPr>
            <a:lstStyle/>
            <a:p>
              <a:pPr algn="ctr">
                <a:defRPr/>
              </a:pPr>
              <a:r>
                <a:rPr lang="es-ES_tradnl" sz="2479" b="1">
                  <a:solidFill>
                    <a:prstClr val="black"/>
                  </a:solidFill>
                </a:rPr>
                <a:t>848</a:t>
              </a:r>
              <a:endParaRPr lang="es-ES" sz="2479" b="1" dirty="0">
                <a:solidFill>
                  <a:prstClr val="black"/>
                </a:solidFill>
              </a:endParaRPr>
            </a:p>
          </p:txBody>
        </p:sp>
      </p:grpSp>
      <p:sp>
        <p:nvSpPr>
          <p:cNvPr id="2" name="1 Rectángulo">
            <a:extLst>
              <a:ext uri="{FF2B5EF4-FFF2-40B4-BE49-F238E27FC236}">
                <a16:creationId xmlns:a16="http://schemas.microsoft.com/office/drawing/2014/main" id="{96125818-B2CF-409D-99EF-DD2090BFC958}"/>
              </a:ext>
            </a:extLst>
          </p:cNvPr>
          <p:cNvSpPr/>
          <p:nvPr/>
        </p:nvSpPr>
        <p:spPr>
          <a:xfrm>
            <a:off x="5542900" y="911353"/>
            <a:ext cx="4548020" cy="830769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lIns="91214" tIns="45607" rIns="91214" bIns="45607">
            <a:spAutoFit/>
          </a:bodyPr>
          <a:lstStyle/>
          <a:p>
            <a:pPr algn="ctr">
              <a:defRPr/>
            </a:pPr>
            <a:r>
              <a:rPr lang="en-US" sz="4800" b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560 + 298 = ?</a:t>
            </a:r>
            <a:endParaRPr lang="en-US" sz="4800" b="1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25" name="24 Imagen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5036FD6-E467-46B6-978E-1569411DAE6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9498" y="5301724"/>
            <a:ext cx="1581460" cy="1530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9" name="Picture 2" descr="http://www.clker.com/cliparts/F/c/x/p/c/K/message-in-a-bottle-md.png">
            <a:extLst>
              <a:ext uri="{FF2B5EF4-FFF2-40B4-BE49-F238E27FC236}">
                <a16:creationId xmlns:a16="http://schemas.microsoft.com/office/drawing/2014/main" id="{3FDB6B41-97A2-4594-B5D0-DAF267A8BE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38"/>
          <a:stretch>
            <a:fillRect/>
          </a:stretch>
        </p:blipFill>
        <p:spPr bwMode="auto">
          <a:xfrm>
            <a:off x="2616063" y="4066653"/>
            <a:ext cx="485629" cy="620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8 Grupo">
            <a:extLst>
              <a:ext uri="{FF2B5EF4-FFF2-40B4-BE49-F238E27FC236}">
                <a16:creationId xmlns:a16="http://schemas.microsoft.com/office/drawing/2014/main" id="{D0807AD7-3A23-4318-B80D-FC298A0513AD}"/>
              </a:ext>
            </a:extLst>
          </p:cNvPr>
          <p:cNvGrpSpPr>
            <a:grpSpLocks/>
          </p:cNvGrpSpPr>
          <p:nvPr/>
        </p:nvGrpSpPr>
        <p:grpSpPr bwMode="auto">
          <a:xfrm>
            <a:off x="1915069" y="4279908"/>
            <a:ext cx="4292537" cy="2571722"/>
            <a:chOff x="395536" y="4282174"/>
            <a:chExt cx="4304216" cy="2578150"/>
          </a:xfrm>
        </p:grpSpPr>
        <p:pic>
          <p:nvPicPr>
            <p:cNvPr id="1036" name="Picture 12">
              <a:extLst>
                <a:ext uri="{FF2B5EF4-FFF2-40B4-BE49-F238E27FC236}">
                  <a16:creationId xmlns:a16="http://schemas.microsoft.com/office/drawing/2014/main" id="{79A8CE6E-C572-4BD1-8B4C-BF7AF9808DA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/>
            <a:stretch>
              <a:fillRect/>
            </a:stretch>
          </p:blipFill>
          <p:spPr bwMode="auto">
            <a:xfrm>
              <a:off x="395536" y="5156374"/>
              <a:ext cx="4164482" cy="170395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5 Cilindro">
              <a:extLst>
                <a:ext uri="{FF2B5EF4-FFF2-40B4-BE49-F238E27FC236}">
                  <a16:creationId xmlns:a16="http://schemas.microsoft.com/office/drawing/2014/main" id="{B1F36A0F-6865-4C6D-B09C-6C38BBAFAB20}"/>
                </a:ext>
              </a:extLst>
            </p:cNvPr>
            <p:cNvSpPr/>
            <p:nvPr/>
          </p:nvSpPr>
          <p:spPr>
            <a:xfrm>
              <a:off x="3058942" y="4286407"/>
              <a:ext cx="112210" cy="1496512"/>
            </a:xfrm>
            <a:prstGeom prst="can">
              <a:avLst>
                <a:gd name="adj" fmla="val 55588"/>
              </a:avLst>
            </a:prstGeom>
            <a:gradFill flip="none" rotWithShape="1">
              <a:gsLst>
                <a:gs pos="0">
                  <a:srgbClr val="996633">
                    <a:shade val="30000"/>
                    <a:satMod val="115000"/>
                  </a:srgbClr>
                </a:gs>
                <a:gs pos="50000">
                  <a:srgbClr val="996633">
                    <a:shade val="67500"/>
                    <a:satMod val="115000"/>
                  </a:srgbClr>
                </a:gs>
                <a:gs pos="100000">
                  <a:srgbClr val="996633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 sz="2479">
                <a:solidFill>
                  <a:prstClr val="white"/>
                </a:solidFill>
              </a:endParaRPr>
            </a:p>
          </p:txBody>
        </p:sp>
        <p:sp>
          <p:nvSpPr>
            <p:cNvPr id="7" name="6 Onda">
              <a:extLst>
                <a:ext uri="{FF2B5EF4-FFF2-40B4-BE49-F238E27FC236}">
                  <a16:creationId xmlns:a16="http://schemas.microsoft.com/office/drawing/2014/main" id="{E9AC1F24-94B6-4474-BF5A-DA18DB37A445}"/>
                </a:ext>
              </a:extLst>
            </p:cNvPr>
            <p:cNvSpPr/>
            <p:nvPr/>
          </p:nvSpPr>
          <p:spPr>
            <a:xfrm>
              <a:off x="3171320" y="4282174"/>
              <a:ext cx="1528432" cy="1080120"/>
            </a:xfrm>
            <a:prstGeom prst="wave">
              <a:avLst/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Wave1">
                <a:avLst/>
              </a:prstTxWarp>
            </a:bodyPr>
            <a:lstStyle/>
            <a:p>
              <a:pPr algn="ctr">
                <a:defRPr/>
              </a:pPr>
              <a:r>
                <a:rPr lang="es-ES_tradnl" sz="2479" b="1">
                  <a:solidFill>
                    <a:prstClr val="black"/>
                  </a:solidFill>
                </a:rPr>
                <a:t>858</a:t>
              </a:r>
              <a:endParaRPr lang="es-ES" sz="2479" b="1" dirty="0">
                <a:solidFill>
                  <a:prstClr val="black"/>
                </a:solidFill>
              </a:endParaRPr>
            </a:p>
          </p:txBody>
        </p:sp>
      </p:grpSp>
      <p:pic>
        <p:nvPicPr>
          <p:cNvPr id="1030" name="Picture 6">
            <a:extLst>
              <a:ext uri="{FF2B5EF4-FFF2-40B4-BE49-F238E27FC236}">
                <a16:creationId xmlns:a16="http://schemas.microsoft.com/office/drawing/2014/main" id="{0377419C-98FB-4356-B504-ED4DC2EDAA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1395" y="2728006"/>
            <a:ext cx="1306975" cy="1306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falling_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 nodeType="clickPar">
                      <p:stCondLst>
                        <p:cond delay="0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-0.00023 L -0.07917 0.05625 C -0.09636 0.06806 -0.11216 0.09213 -0.12518 0.12038 C -0.13959 0.15348 -0.14566 0.18218 -0.14514 0.20764 L -0.14184 0.32593 " pathEditMode="relative" rAng="-3594159" ptsTypes="FffFF">
                                      <p:cBhvr>
                                        <p:cTn id="28" dur="75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92" y="1421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-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30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4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slm-assets3.secondlife.com/assets/3889411/original/welle5%20-%20Kopie.gif?1310494598">
            <a:extLst>
              <a:ext uri="{FF2B5EF4-FFF2-40B4-BE49-F238E27FC236}">
                <a16:creationId xmlns:a16="http://schemas.microsoft.com/office/drawing/2014/main" id="{E778F201-16A9-4205-942B-93B589389A1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70820"/>
            <a:ext cx="12161838" cy="3899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Rectángulo">
            <a:extLst>
              <a:ext uri="{FF2B5EF4-FFF2-40B4-BE49-F238E27FC236}">
                <a16:creationId xmlns:a16="http://schemas.microsoft.com/office/drawing/2014/main" id="{4E4CC084-EC81-4BA7-8547-8EFC6AC42C39}"/>
              </a:ext>
            </a:extLst>
          </p:cNvPr>
          <p:cNvSpPr/>
          <p:nvPr/>
        </p:nvSpPr>
        <p:spPr>
          <a:xfrm>
            <a:off x="0" y="8484"/>
            <a:ext cx="12161838" cy="3779460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14" tIns="45607" rIns="91214" bIns="45607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2479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3076" name="Picture 2">
            <a:extLst>
              <a:ext uri="{FF2B5EF4-FFF2-40B4-BE49-F238E27FC236}">
                <a16:creationId xmlns:a16="http://schemas.microsoft.com/office/drawing/2014/main" id="{7B7674D2-D04E-4893-89E3-86500ED253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505" y="-18965"/>
            <a:ext cx="4548020" cy="4904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reeform 93">
            <a:extLst>
              <a:ext uri="{FF2B5EF4-FFF2-40B4-BE49-F238E27FC236}">
                <a16:creationId xmlns:a16="http://schemas.microsoft.com/office/drawing/2014/main" id="{6902DC18-3546-465C-BCDD-CB239DD72E8D}"/>
              </a:ext>
            </a:extLst>
          </p:cNvPr>
          <p:cNvSpPr>
            <a:spLocks/>
          </p:cNvSpPr>
          <p:nvPr/>
        </p:nvSpPr>
        <p:spPr bwMode="auto">
          <a:xfrm rot="1497997">
            <a:off x="7928547" y="1211553"/>
            <a:ext cx="2409285" cy="1459921"/>
          </a:xfrm>
          <a:custGeom>
            <a:avLst/>
            <a:gdLst>
              <a:gd name="T0" fmla="*/ 2147483647 w 2368"/>
              <a:gd name="T1" fmla="*/ 2147483647 h 1576"/>
              <a:gd name="T2" fmla="*/ 2147483647 w 2368"/>
              <a:gd name="T3" fmla="*/ 2147483647 h 1576"/>
              <a:gd name="T4" fmla="*/ 2147483647 w 2368"/>
              <a:gd name="T5" fmla="*/ 2147483647 h 1576"/>
              <a:gd name="T6" fmla="*/ 2147483647 w 2368"/>
              <a:gd name="T7" fmla="*/ 2147483647 h 1576"/>
              <a:gd name="T8" fmla="*/ 2147483647 w 2368"/>
              <a:gd name="T9" fmla="*/ 2147483647 h 1576"/>
              <a:gd name="T10" fmla="*/ 2147483647 w 2368"/>
              <a:gd name="T11" fmla="*/ 2147483647 h 1576"/>
              <a:gd name="T12" fmla="*/ 2147483647 w 2368"/>
              <a:gd name="T13" fmla="*/ 2147483647 h 1576"/>
              <a:gd name="T14" fmla="*/ 2147483647 w 2368"/>
              <a:gd name="T15" fmla="*/ 2147483647 h 1576"/>
              <a:gd name="T16" fmla="*/ 2147483647 w 2368"/>
              <a:gd name="T17" fmla="*/ 2147483647 h 1576"/>
              <a:gd name="T18" fmla="*/ 2147483647 w 2368"/>
              <a:gd name="T19" fmla="*/ 2147483647 h 1576"/>
              <a:gd name="T20" fmla="*/ 2147483647 w 2368"/>
              <a:gd name="T21" fmla="*/ 2147483647 h 1576"/>
              <a:gd name="T22" fmla="*/ 2147483647 w 2368"/>
              <a:gd name="T23" fmla="*/ 2147483647 h 1576"/>
              <a:gd name="T24" fmla="*/ 2147483647 w 2368"/>
              <a:gd name="T25" fmla="*/ 2147483647 h 1576"/>
              <a:gd name="T26" fmla="*/ 2147483647 w 2368"/>
              <a:gd name="T27" fmla="*/ 2147483647 h 1576"/>
              <a:gd name="T28" fmla="*/ 2147483647 w 2368"/>
              <a:gd name="T29" fmla="*/ 2147483647 h 1576"/>
              <a:gd name="T30" fmla="*/ 2147483647 w 2368"/>
              <a:gd name="T31" fmla="*/ 2147483647 h 1576"/>
              <a:gd name="T32" fmla="*/ 2147483647 w 2368"/>
              <a:gd name="T33" fmla="*/ 2147483647 h 1576"/>
              <a:gd name="T34" fmla="*/ 2147483647 w 2368"/>
              <a:gd name="T35" fmla="*/ 2147483647 h 1576"/>
              <a:gd name="T36" fmla="*/ 2147483647 w 2368"/>
              <a:gd name="T37" fmla="*/ 2147483647 h 1576"/>
              <a:gd name="T38" fmla="*/ 2147483647 w 2368"/>
              <a:gd name="T39" fmla="*/ 2147483647 h 1576"/>
              <a:gd name="T40" fmla="*/ 2147483647 w 2368"/>
              <a:gd name="T41" fmla="*/ 2147483647 h 1576"/>
              <a:gd name="T42" fmla="*/ 2147483647 w 2368"/>
              <a:gd name="T43" fmla="*/ 2147483647 h 1576"/>
              <a:gd name="T44" fmla="*/ 2147483647 w 2368"/>
              <a:gd name="T45" fmla="*/ 2147483647 h 1576"/>
              <a:gd name="T46" fmla="*/ 2147483647 w 2368"/>
              <a:gd name="T47" fmla="*/ 2147483647 h 1576"/>
              <a:gd name="T48" fmla="*/ 2147483647 w 2368"/>
              <a:gd name="T49" fmla="*/ 2147483647 h 1576"/>
              <a:gd name="T50" fmla="*/ 2147483647 w 2368"/>
              <a:gd name="T51" fmla="*/ 2147483647 h 1576"/>
              <a:gd name="T52" fmla="*/ 2147483647 w 2368"/>
              <a:gd name="T53" fmla="*/ 2147483647 h 1576"/>
              <a:gd name="T54" fmla="*/ 2147483647 w 2368"/>
              <a:gd name="T55" fmla="*/ 2147483647 h 1576"/>
              <a:gd name="T56" fmla="*/ 2147483647 w 2368"/>
              <a:gd name="T57" fmla="*/ 2147483647 h 1576"/>
              <a:gd name="T58" fmla="*/ 2147483647 w 2368"/>
              <a:gd name="T59" fmla="*/ 2147483647 h 1576"/>
              <a:gd name="T60" fmla="*/ 2147483647 w 2368"/>
              <a:gd name="T61" fmla="*/ 2147483647 h 1576"/>
              <a:gd name="T62" fmla="*/ 2147483647 w 2368"/>
              <a:gd name="T63" fmla="*/ 2147483647 h 1576"/>
              <a:gd name="T64" fmla="*/ 2147483647 w 2368"/>
              <a:gd name="T65" fmla="*/ 2147483647 h 1576"/>
              <a:gd name="T66" fmla="*/ 2147483647 w 2368"/>
              <a:gd name="T67" fmla="*/ 2147483647 h 1576"/>
              <a:gd name="T68" fmla="*/ 2147483647 w 2368"/>
              <a:gd name="T69" fmla="*/ 2147483647 h 1576"/>
              <a:gd name="T70" fmla="*/ 2147483647 w 2368"/>
              <a:gd name="T71" fmla="*/ 2147483647 h 1576"/>
              <a:gd name="T72" fmla="*/ 2147483647 w 2368"/>
              <a:gd name="T73" fmla="*/ 2147483647 h 1576"/>
              <a:gd name="T74" fmla="*/ 2147483647 w 2368"/>
              <a:gd name="T75" fmla="*/ 2147483647 h 1576"/>
              <a:gd name="T76" fmla="*/ 2147483647 w 2368"/>
              <a:gd name="T77" fmla="*/ 2147483647 h 1576"/>
              <a:gd name="T78" fmla="*/ 2147483647 w 2368"/>
              <a:gd name="T79" fmla="*/ 2147483647 h 1576"/>
              <a:gd name="T80" fmla="*/ 2147483647 w 2368"/>
              <a:gd name="T81" fmla="*/ 2147483647 h 1576"/>
              <a:gd name="T82" fmla="*/ 2147483647 w 2368"/>
              <a:gd name="T83" fmla="*/ 2147483647 h 1576"/>
              <a:gd name="T84" fmla="*/ 2147483647 w 2368"/>
              <a:gd name="T85" fmla="*/ 0 h 1576"/>
              <a:gd name="T86" fmla="*/ 2147483647 w 2368"/>
              <a:gd name="T87" fmla="*/ 2147483647 h 1576"/>
              <a:gd name="T88" fmla="*/ 2147483647 w 2368"/>
              <a:gd name="T89" fmla="*/ 2147483647 h 1576"/>
              <a:gd name="T90" fmla="*/ 2147483647 w 2368"/>
              <a:gd name="T91" fmla="*/ 2147483647 h 1576"/>
              <a:gd name="T92" fmla="*/ 2147483647 w 2368"/>
              <a:gd name="T93" fmla="*/ 2147483647 h 1576"/>
              <a:gd name="T94" fmla="*/ 2147483647 w 2368"/>
              <a:gd name="T95" fmla="*/ 2147483647 h 1576"/>
              <a:gd name="T96" fmla="*/ 2147483647 w 2368"/>
              <a:gd name="T97" fmla="*/ 2147483647 h 1576"/>
              <a:gd name="T98" fmla="*/ 2147483647 w 2368"/>
              <a:gd name="T99" fmla="*/ 2147483647 h 1576"/>
              <a:gd name="T100" fmla="*/ 2147483647 w 2368"/>
              <a:gd name="T101" fmla="*/ 2147483647 h 1576"/>
              <a:gd name="T102" fmla="*/ 2147483647 w 2368"/>
              <a:gd name="T103" fmla="*/ 2147483647 h 1576"/>
              <a:gd name="T104" fmla="*/ 2147483647 w 2368"/>
              <a:gd name="T105" fmla="*/ 2147483647 h 1576"/>
              <a:gd name="T106" fmla="*/ 2147483647 w 2368"/>
              <a:gd name="T107" fmla="*/ 2147483647 h 1576"/>
              <a:gd name="T108" fmla="*/ 2147483647 w 2368"/>
              <a:gd name="T109" fmla="*/ 2147483647 h 1576"/>
              <a:gd name="T110" fmla="*/ 2147483647 w 2368"/>
              <a:gd name="T111" fmla="*/ 2147483647 h 1576"/>
              <a:gd name="T112" fmla="*/ 2147483647 w 2368"/>
              <a:gd name="T113" fmla="*/ 2147483647 h 1576"/>
              <a:gd name="T114" fmla="*/ 2147483647 w 2368"/>
              <a:gd name="T115" fmla="*/ 2147483647 h 1576"/>
              <a:gd name="T116" fmla="*/ 2147483647 w 2368"/>
              <a:gd name="T117" fmla="*/ 2147483647 h 1576"/>
              <a:gd name="T118" fmla="*/ 2147483647 w 2368"/>
              <a:gd name="T119" fmla="*/ 2147483647 h 157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368"/>
              <a:gd name="T181" fmla="*/ 0 h 1576"/>
              <a:gd name="T182" fmla="*/ 2368 w 2368"/>
              <a:gd name="T183" fmla="*/ 1576 h 157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368" h="1576">
                <a:moveTo>
                  <a:pt x="0" y="1421"/>
                </a:moveTo>
                <a:lnTo>
                  <a:pt x="0" y="1456"/>
                </a:lnTo>
                <a:lnTo>
                  <a:pt x="4" y="1490"/>
                </a:lnTo>
                <a:lnTo>
                  <a:pt x="18" y="1521"/>
                </a:lnTo>
                <a:lnTo>
                  <a:pt x="27" y="1534"/>
                </a:lnTo>
                <a:lnTo>
                  <a:pt x="39" y="1546"/>
                </a:lnTo>
                <a:lnTo>
                  <a:pt x="64" y="1560"/>
                </a:lnTo>
                <a:lnTo>
                  <a:pt x="94" y="1571"/>
                </a:lnTo>
                <a:lnTo>
                  <a:pt x="125" y="1576"/>
                </a:lnTo>
                <a:lnTo>
                  <a:pt x="152" y="1571"/>
                </a:lnTo>
                <a:lnTo>
                  <a:pt x="182" y="1558"/>
                </a:lnTo>
                <a:lnTo>
                  <a:pt x="205" y="1537"/>
                </a:lnTo>
                <a:lnTo>
                  <a:pt x="224" y="1511"/>
                </a:lnTo>
                <a:lnTo>
                  <a:pt x="240" y="1483"/>
                </a:lnTo>
                <a:lnTo>
                  <a:pt x="247" y="1460"/>
                </a:lnTo>
                <a:lnTo>
                  <a:pt x="249" y="1435"/>
                </a:lnTo>
                <a:lnTo>
                  <a:pt x="252" y="1389"/>
                </a:lnTo>
                <a:lnTo>
                  <a:pt x="256" y="1384"/>
                </a:lnTo>
                <a:lnTo>
                  <a:pt x="261" y="1379"/>
                </a:lnTo>
                <a:lnTo>
                  <a:pt x="277" y="1379"/>
                </a:lnTo>
                <a:lnTo>
                  <a:pt x="307" y="1375"/>
                </a:lnTo>
                <a:lnTo>
                  <a:pt x="337" y="1368"/>
                </a:lnTo>
                <a:lnTo>
                  <a:pt x="365" y="1359"/>
                </a:lnTo>
                <a:lnTo>
                  <a:pt x="388" y="1345"/>
                </a:lnTo>
                <a:lnTo>
                  <a:pt x="436" y="1312"/>
                </a:lnTo>
                <a:lnTo>
                  <a:pt x="480" y="1271"/>
                </a:lnTo>
                <a:lnTo>
                  <a:pt x="497" y="1250"/>
                </a:lnTo>
                <a:lnTo>
                  <a:pt x="510" y="1229"/>
                </a:lnTo>
                <a:lnTo>
                  <a:pt x="538" y="1185"/>
                </a:lnTo>
                <a:lnTo>
                  <a:pt x="557" y="1146"/>
                </a:lnTo>
                <a:lnTo>
                  <a:pt x="566" y="1127"/>
                </a:lnTo>
                <a:lnTo>
                  <a:pt x="580" y="1113"/>
                </a:lnTo>
                <a:lnTo>
                  <a:pt x="601" y="1141"/>
                </a:lnTo>
                <a:lnTo>
                  <a:pt x="626" y="1164"/>
                </a:lnTo>
                <a:lnTo>
                  <a:pt x="654" y="1185"/>
                </a:lnTo>
                <a:lnTo>
                  <a:pt x="684" y="1203"/>
                </a:lnTo>
                <a:lnTo>
                  <a:pt x="718" y="1217"/>
                </a:lnTo>
                <a:lnTo>
                  <a:pt x="755" y="1224"/>
                </a:lnTo>
                <a:lnTo>
                  <a:pt x="792" y="1229"/>
                </a:lnTo>
                <a:lnTo>
                  <a:pt x="829" y="1227"/>
                </a:lnTo>
                <a:lnTo>
                  <a:pt x="871" y="1220"/>
                </a:lnTo>
                <a:lnTo>
                  <a:pt x="908" y="1210"/>
                </a:lnTo>
                <a:lnTo>
                  <a:pt x="945" y="1197"/>
                </a:lnTo>
                <a:lnTo>
                  <a:pt x="977" y="1178"/>
                </a:lnTo>
                <a:lnTo>
                  <a:pt x="1007" y="1157"/>
                </a:lnTo>
                <a:lnTo>
                  <a:pt x="1037" y="1134"/>
                </a:lnTo>
                <a:lnTo>
                  <a:pt x="1063" y="1109"/>
                </a:lnTo>
                <a:lnTo>
                  <a:pt x="1084" y="1078"/>
                </a:lnTo>
                <a:lnTo>
                  <a:pt x="1097" y="1041"/>
                </a:lnTo>
                <a:lnTo>
                  <a:pt x="1127" y="1041"/>
                </a:lnTo>
                <a:lnTo>
                  <a:pt x="1160" y="1037"/>
                </a:lnTo>
                <a:lnTo>
                  <a:pt x="1190" y="1028"/>
                </a:lnTo>
                <a:lnTo>
                  <a:pt x="1220" y="1016"/>
                </a:lnTo>
                <a:lnTo>
                  <a:pt x="1275" y="986"/>
                </a:lnTo>
                <a:lnTo>
                  <a:pt x="1326" y="951"/>
                </a:lnTo>
                <a:lnTo>
                  <a:pt x="1349" y="933"/>
                </a:lnTo>
                <a:lnTo>
                  <a:pt x="1370" y="914"/>
                </a:lnTo>
                <a:lnTo>
                  <a:pt x="1409" y="877"/>
                </a:lnTo>
                <a:lnTo>
                  <a:pt x="1442" y="824"/>
                </a:lnTo>
                <a:lnTo>
                  <a:pt x="1469" y="766"/>
                </a:lnTo>
                <a:lnTo>
                  <a:pt x="1483" y="780"/>
                </a:lnTo>
                <a:lnTo>
                  <a:pt x="1500" y="796"/>
                </a:lnTo>
                <a:lnTo>
                  <a:pt x="1518" y="810"/>
                </a:lnTo>
                <a:lnTo>
                  <a:pt x="1527" y="815"/>
                </a:lnTo>
                <a:lnTo>
                  <a:pt x="1541" y="817"/>
                </a:lnTo>
                <a:lnTo>
                  <a:pt x="1532" y="835"/>
                </a:lnTo>
                <a:lnTo>
                  <a:pt x="1525" y="856"/>
                </a:lnTo>
                <a:lnTo>
                  <a:pt x="1523" y="879"/>
                </a:lnTo>
                <a:lnTo>
                  <a:pt x="1523" y="903"/>
                </a:lnTo>
                <a:lnTo>
                  <a:pt x="1534" y="926"/>
                </a:lnTo>
                <a:lnTo>
                  <a:pt x="1548" y="944"/>
                </a:lnTo>
                <a:lnTo>
                  <a:pt x="1569" y="960"/>
                </a:lnTo>
                <a:lnTo>
                  <a:pt x="1592" y="970"/>
                </a:lnTo>
                <a:lnTo>
                  <a:pt x="1615" y="974"/>
                </a:lnTo>
                <a:lnTo>
                  <a:pt x="1638" y="977"/>
                </a:lnTo>
                <a:lnTo>
                  <a:pt x="1682" y="974"/>
                </a:lnTo>
                <a:lnTo>
                  <a:pt x="1726" y="965"/>
                </a:lnTo>
                <a:lnTo>
                  <a:pt x="1768" y="951"/>
                </a:lnTo>
                <a:lnTo>
                  <a:pt x="1844" y="912"/>
                </a:lnTo>
                <a:lnTo>
                  <a:pt x="1913" y="868"/>
                </a:lnTo>
                <a:lnTo>
                  <a:pt x="1932" y="842"/>
                </a:lnTo>
                <a:lnTo>
                  <a:pt x="1946" y="810"/>
                </a:lnTo>
                <a:lnTo>
                  <a:pt x="1952" y="778"/>
                </a:lnTo>
                <a:lnTo>
                  <a:pt x="1952" y="745"/>
                </a:lnTo>
                <a:lnTo>
                  <a:pt x="1985" y="755"/>
                </a:lnTo>
                <a:lnTo>
                  <a:pt x="2022" y="757"/>
                </a:lnTo>
                <a:lnTo>
                  <a:pt x="2059" y="757"/>
                </a:lnTo>
                <a:lnTo>
                  <a:pt x="2096" y="750"/>
                </a:lnTo>
                <a:lnTo>
                  <a:pt x="2130" y="741"/>
                </a:lnTo>
                <a:lnTo>
                  <a:pt x="2165" y="727"/>
                </a:lnTo>
                <a:lnTo>
                  <a:pt x="2195" y="711"/>
                </a:lnTo>
                <a:lnTo>
                  <a:pt x="2223" y="687"/>
                </a:lnTo>
                <a:lnTo>
                  <a:pt x="2276" y="643"/>
                </a:lnTo>
                <a:lnTo>
                  <a:pt x="2301" y="618"/>
                </a:lnTo>
                <a:lnTo>
                  <a:pt x="2325" y="590"/>
                </a:lnTo>
                <a:lnTo>
                  <a:pt x="2343" y="562"/>
                </a:lnTo>
                <a:lnTo>
                  <a:pt x="2359" y="530"/>
                </a:lnTo>
                <a:lnTo>
                  <a:pt x="2366" y="498"/>
                </a:lnTo>
                <a:lnTo>
                  <a:pt x="2368" y="463"/>
                </a:lnTo>
                <a:lnTo>
                  <a:pt x="2359" y="426"/>
                </a:lnTo>
                <a:lnTo>
                  <a:pt x="2348" y="393"/>
                </a:lnTo>
                <a:lnTo>
                  <a:pt x="2331" y="361"/>
                </a:lnTo>
                <a:lnTo>
                  <a:pt x="2313" y="329"/>
                </a:lnTo>
                <a:lnTo>
                  <a:pt x="2292" y="301"/>
                </a:lnTo>
                <a:lnTo>
                  <a:pt x="2269" y="273"/>
                </a:lnTo>
                <a:lnTo>
                  <a:pt x="2216" y="227"/>
                </a:lnTo>
                <a:lnTo>
                  <a:pt x="2193" y="215"/>
                </a:lnTo>
                <a:lnTo>
                  <a:pt x="2167" y="208"/>
                </a:lnTo>
                <a:lnTo>
                  <a:pt x="2144" y="204"/>
                </a:lnTo>
                <a:lnTo>
                  <a:pt x="2121" y="201"/>
                </a:lnTo>
                <a:lnTo>
                  <a:pt x="2073" y="204"/>
                </a:lnTo>
                <a:lnTo>
                  <a:pt x="2024" y="213"/>
                </a:lnTo>
                <a:lnTo>
                  <a:pt x="1976" y="227"/>
                </a:lnTo>
                <a:lnTo>
                  <a:pt x="1929" y="245"/>
                </a:lnTo>
                <a:lnTo>
                  <a:pt x="1885" y="266"/>
                </a:lnTo>
                <a:lnTo>
                  <a:pt x="1844" y="285"/>
                </a:lnTo>
                <a:lnTo>
                  <a:pt x="1821" y="222"/>
                </a:lnTo>
                <a:lnTo>
                  <a:pt x="1807" y="185"/>
                </a:lnTo>
                <a:lnTo>
                  <a:pt x="1791" y="150"/>
                </a:lnTo>
                <a:lnTo>
                  <a:pt x="1770" y="118"/>
                </a:lnTo>
                <a:lnTo>
                  <a:pt x="1747" y="90"/>
                </a:lnTo>
                <a:lnTo>
                  <a:pt x="1719" y="65"/>
                </a:lnTo>
                <a:lnTo>
                  <a:pt x="1691" y="42"/>
                </a:lnTo>
                <a:lnTo>
                  <a:pt x="1657" y="26"/>
                </a:lnTo>
                <a:lnTo>
                  <a:pt x="1620" y="9"/>
                </a:lnTo>
                <a:lnTo>
                  <a:pt x="1592" y="2"/>
                </a:lnTo>
                <a:lnTo>
                  <a:pt x="1562" y="0"/>
                </a:lnTo>
                <a:lnTo>
                  <a:pt x="1532" y="0"/>
                </a:lnTo>
                <a:lnTo>
                  <a:pt x="1504" y="0"/>
                </a:lnTo>
                <a:lnTo>
                  <a:pt x="1446" y="9"/>
                </a:lnTo>
                <a:lnTo>
                  <a:pt x="1389" y="26"/>
                </a:lnTo>
                <a:lnTo>
                  <a:pt x="1333" y="46"/>
                </a:lnTo>
                <a:lnTo>
                  <a:pt x="1282" y="69"/>
                </a:lnTo>
                <a:lnTo>
                  <a:pt x="1234" y="97"/>
                </a:lnTo>
                <a:lnTo>
                  <a:pt x="1190" y="125"/>
                </a:lnTo>
                <a:lnTo>
                  <a:pt x="1116" y="181"/>
                </a:lnTo>
                <a:lnTo>
                  <a:pt x="1040" y="243"/>
                </a:lnTo>
                <a:lnTo>
                  <a:pt x="968" y="310"/>
                </a:lnTo>
                <a:lnTo>
                  <a:pt x="936" y="347"/>
                </a:lnTo>
                <a:lnTo>
                  <a:pt x="903" y="387"/>
                </a:lnTo>
                <a:lnTo>
                  <a:pt x="873" y="433"/>
                </a:lnTo>
                <a:lnTo>
                  <a:pt x="848" y="484"/>
                </a:lnTo>
                <a:lnTo>
                  <a:pt x="799" y="590"/>
                </a:lnTo>
                <a:lnTo>
                  <a:pt x="790" y="618"/>
                </a:lnTo>
                <a:lnTo>
                  <a:pt x="785" y="646"/>
                </a:lnTo>
                <a:lnTo>
                  <a:pt x="762" y="632"/>
                </a:lnTo>
                <a:lnTo>
                  <a:pt x="737" y="620"/>
                </a:lnTo>
                <a:lnTo>
                  <a:pt x="679" y="597"/>
                </a:lnTo>
                <a:lnTo>
                  <a:pt x="649" y="590"/>
                </a:lnTo>
                <a:lnTo>
                  <a:pt x="617" y="588"/>
                </a:lnTo>
                <a:lnTo>
                  <a:pt x="584" y="588"/>
                </a:lnTo>
                <a:lnTo>
                  <a:pt x="554" y="595"/>
                </a:lnTo>
                <a:lnTo>
                  <a:pt x="508" y="618"/>
                </a:lnTo>
                <a:lnTo>
                  <a:pt x="467" y="643"/>
                </a:lnTo>
                <a:lnTo>
                  <a:pt x="427" y="676"/>
                </a:lnTo>
                <a:lnTo>
                  <a:pt x="393" y="711"/>
                </a:lnTo>
                <a:lnTo>
                  <a:pt x="360" y="748"/>
                </a:lnTo>
                <a:lnTo>
                  <a:pt x="330" y="789"/>
                </a:lnTo>
                <a:lnTo>
                  <a:pt x="305" y="831"/>
                </a:lnTo>
                <a:lnTo>
                  <a:pt x="284" y="877"/>
                </a:lnTo>
                <a:lnTo>
                  <a:pt x="265" y="933"/>
                </a:lnTo>
                <a:lnTo>
                  <a:pt x="254" y="988"/>
                </a:lnTo>
                <a:lnTo>
                  <a:pt x="247" y="1044"/>
                </a:lnTo>
                <a:lnTo>
                  <a:pt x="245" y="1097"/>
                </a:lnTo>
                <a:lnTo>
                  <a:pt x="194" y="1099"/>
                </a:lnTo>
                <a:lnTo>
                  <a:pt x="143" y="1113"/>
                </a:lnTo>
                <a:lnTo>
                  <a:pt x="97" y="1134"/>
                </a:lnTo>
                <a:lnTo>
                  <a:pt x="76" y="1146"/>
                </a:lnTo>
                <a:lnTo>
                  <a:pt x="60" y="1162"/>
                </a:lnTo>
                <a:lnTo>
                  <a:pt x="48" y="1183"/>
                </a:lnTo>
                <a:lnTo>
                  <a:pt x="39" y="1203"/>
                </a:lnTo>
                <a:lnTo>
                  <a:pt x="34" y="1224"/>
                </a:lnTo>
                <a:lnTo>
                  <a:pt x="34" y="1247"/>
                </a:lnTo>
                <a:lnTo>
                  <a:pt x="34" y="1268"/>
                </a:lnTo>
                <a:lnTo>
                  <a:pt x="39" y="1291"/>
                </a:lnTo>
                <a:lnTo>
                  <a:pt x="46" y="1310"/>
                </a:lnTo>
                <a:lnTo>
                  <a:pt x="55" y="1331"/>
                </a:lnTo>
                <a:lnTo>
                  <a:pt x="37" y="1347"/>
                </a:lnTo>
                <a:lnTo>
                  <a:pt x="21" y="1370"/>
                </a:lnTo>
                <a:lnTo>
                  <a:pt x="9" y="1393"/>
                </a:lnTo>
                <a:lnTo>
                  <a:pt x="0" y="1421"/>
                </a:lnTo>
                <a:close/>
              </a:path>
            </a:pathLst>
          </a:custGeom>
          <a:gradFill rotWithShape="1">
            <a:gsLst>
              <a:gs pos="59000">
                <a:schemeClr val="tx2">
                  <a:lumMod val="20000"/>
                  <a:lumOff val="80000"/>
                </a:schemeClr>
              </a:gs>
              <a:gs pos="45000">
                <a:srgbClr val="FFFFFF">
                  <a:alpha val="92000"/>
                </a:srgbClr>
              </a:gs>
              <a:gs pos="80000">
                <a:schemeClr val="accent2">
                  <a:lumMod val="60000"/>
                  <a:lumOff val="40000"/>
                </a:schemeClr>
              </a:gs>
            </a:gsLst>
            <a:lin ang="2700000" scaled="1"/>
          </a:gradFill>
          <a:ln w="12700">
            <a:noFill/>
            <a:round/>
            <a:headEnd/>
            <a:tailEnd/>
          </a:ln>
        </p:spPr>
        <p:txBody>
          <a:bodyPr lIns="91214" tIns="45607" rIns="91214" bIns="45607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2479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Arial"/>
              <a:sym typeface="Arial"/>
            </a:endParaRPr>
          </a:p>
        </p:txBody>
      </p:sp>
      <p:pic>
        <p:nvPicPr>
          <p:cNvPr id="3080" name="Picture 16" descr="http://caccioppoli.com/Animated%20gifs/Waterbirds/0085.gif">
            <a:extLst>
              <a:ext uri="{FF2B5EF4-FFF2-40B4-BE49-F238E27FC236}">
                <a16:creationId xmlns:a16="http://schemas.microsoft.com/office/drawing/2014/main" id="{22604C17-E606-47DE-B59A-3291CA0A00C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04" y="1632174"/>
            <a:ext cx="2934888" cy="1482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" name="18 Grupo">
            <a:extLst>
              <a:ext uri="{FF2B5EF4-FFF2-40B4-BE49-F238E27FC236}">
                <a16:creationId xmlns:a16="http://schemas.microsoft.com/office/drawing/2014/main" id="{F3C16E5D-99E7-472D-9458-2FB77A297C8D}"/>
              </a:ext>
            </a:extLst>
          </p:cNvPr>
          <p:cNvGrpSpPr>
            <a:grpSpLocks/>
          </p:cNvGrpSpPr>
          <p:nvPr/>
        </p:nvGrpSpPr>
        <p:grpSpPr bwMode="auto">
          <a:xfrm>
            <a:off x="6045026" y="4148999"/>
            <a:ext cx="4343211" cy="2656179"/>
            <a:chOff x="395536" y="4195802"/>
            <a:chExt cx="4354859" cy="2664522"/>
          </a:xfrm>
        </p:grpSpPr>
        <p:pic>
          <p:nvPicPr>
            <p:cNvPr id="20" name="Picture 12">
              <a:extLst>
                <a:ext uri="{FF2B5EF4-FFF2-40B4-BE49-F238E27FC236}">
                  <a16:creationId xmlns:a16="http://schemas.microsoft.com/office/drawing/2014/main" id="{BCF65950-81FE-4C83-B525-8A0B25A4653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/>
            <a:stretch>
              <a:fillRect/>
            </a:stretch>
          </p:blipFill>
          <p:spPr bwMode="auto">
            <a:xfrm>
              <a:off x="395536" y="5157402"/>
              <a:ext cx="4164321" cy="170292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20 Cilindro">
              <a:extLst>
                <a:ext uri="{FF2B5EF4-FFF2-40B4-BE49-F238E27FC236}">
                  <a16:creationId xmlns:a16="http://schemas.microsoft.com/office/drawing/2014/main" id="{09790561-CF0B-4757-AC0A-D5B191424BFE}"/>
                </a:ext>
              </a:extLst>
            </p:cNvPr>
            <p:cNvSpPr/>
            <p:nvPr/>
          </p:nvSpPr>
          <p:spPr>
            <a:xfrm>
              <a:off x="3058839" y="4286878"/>
              <a:ext cx="112205" cy="1497471"/>
            </a:xfrm>
            <a:prstGeom prst="can">
              <a:avLst>
                <a:gd name="adj" fmla="val 55588"/>
              </a:avLst>
            </a:prstGeom>
            <a:gradFill flip="none" rotWithShape="1">
              <a:gsLst>
                <a:gs pos="0">
                  <a:srgbClr val="996633">
                    <a:shade val="30000"/>
                    <a:satMod val="115000"/>
                  </a:srgbClr>
                </a:gs>
                <a:gs pos="50000">
                  <a:srgbClr val="996633">
                    <a:shade val="67500"/>
                    <a:satMod val="115000"/>
                  </a:srgbClr>
                </a:gs>
                <a:gs pos="100000">
                  <a:srgbClr val="996633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2479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22" name="21 Onda">
              <a:extLst>
                <a:ext uri="{FF2B5EF4-FFF2-40B4-BE49-F238E27FC236}">
                  <a16:creationId xmlns:a16="http://schemas.microsoft.com/office/drawing/2014/main" id="{AB8EE8A7-47E0-4510-84AD-03E531118395}"/>
                </a:ext>
              </a:extLst>
            </p:cNvPr>
            <p:cNvSpPr/>
            <p:nvPr/>
          </p:nvSpPr>
          <p:spPr>
            <a:xfrm>
              <a:off x="3168677" y="4195802"/>
              <a:ext cx="1581718" cy="1281807"/>
            </a:xfrm>
            <a:prstGeom prst="wave">
              <a:avLst/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Wave1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lang="es-ES_tradnl" sz="532" dirty="0" smtClean="0">
                  <a:solidFill>
                    <a:prstClr val="black"/>
                  </a:solidFill>
                  <a:latin typeface="Arial"/>
                </a:rPr>
                <a:t>1100</a:t>
              </a:r>
              <a:endParaRPr kumimoji="0" lang="es-ES" sz="2479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sp>
        <p:nvSpPr>
          <p:cNvPr id="2" name="1 Rectángulo">
            <a:extLst>
              <a:ext uri="{FF2B5EF4-FFF2-40B4-BE49-F238E27FC236}">
                <a16:creationId xmlns:a16="http://schemas.microsoft.com/office/drawing/2014/main" id="{834FCEA3-E647-42C2-8A61-38533D84455D}"/>
              </a:ext>
            </a:extLst>
          </p:cNvPr>
          <p:cNvSpPr/>
          <p:nvPr/>
        </p:nvSpPr>
        <p:spPr>
          <a:xfrm>
            <a:off x="6368239" y="627134"/>
            <a:ext cx="4982645" cy="1015434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214" tIns="45607" rIns="91214" bIns="45607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6000" b="1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200 + 800=</a:t>
            </a:r>
            <a:r>
              <a:rPr kumimoji="0" lang="en-US" sz="6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…</a:t>
            </a:r>
            <a:endParaRPr kumimoji="0" lang="en-US" sz="6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  <a:sym typeface="Arial"/>
            </a:endParaRPr>
          </a:p>
        </p:txBody>
      </p:sp>
      <p:pic>
        <p:nvPicPr>
          <p:cNvPr id="11" name="10 Imagen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F6BBB9A-5232-4721-9059-1D2CB8CCB84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2347" y="5339846"/>
            <a:ext cx="1581460" cy="1530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6" name="Picture 2" descr="http://www.clker.com/cliparts/F/c/x/p/c/K/message-in-a-bottle-md.png">
            <a:extLst>
              <a:ext uri="{FF2B5EF4-FFF2-40B4-BE49-F238E27FC236}">
                <a16:creationId xmlns:a16="http://schemas.microsoft.com/office/drawing/2014/main" id="{D0C13D28-2552-4C03-A0D0-6E5419906B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38"/>
          <a:stretch>
            <a:fillRect/>
          </a:stretch>
        </p:blipFill>
        <p:spPr bwMode="auto">
          <a:xfrm>
            <a:off x="2616063" y="4066653"/>
            <a:ext cx="485629" cy="620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8 Grupo">
            <a:extLst>
              <a:ext uri="{FF2B5EF4-FFF2-40B4-BE49-F238E27FC236}">
                <a16:creationId xmlns:a16="http://schemas.microsoft.com/office/drawing/2014/main" id="{5445D9FE-3890-4694-93A0-21570C1D2BD8}"/>
              </a:ext>
            </a:extLst>
          </p:cNvPr>
          <p:cNvGrpSpPr>
            <a:grpSpLocks/>
          </p:cNvGrpSpPr>
          <p:nvPr/>
        </p:nvGrpSpPr>
        <p:grpSpPr bwMode="auto">
          <a:xfrm>
            <a:off x="1915069" y="4148999"/>
            <a:ext cx="4292537" cy="2702631"/>
            <a:chOff x="395536" y="4282174"/>
            <a:chExt cx="4304216" cy="2578150"/>
          </a:xfrm>
        </p:grpSpPr>
        <p:pic>
          <p:nvPicPr>
            <p:cNvPr id="1036" name="Picture 12">
              <a:extLst>
                <a:ext uri="{FF2B5EF4-FFF2-40B4-BE49-F238E27FC236}">
                  <a16:creationId xmlns:a16="http://schemas.microsoft.com/office/drawing/2014/main" id="{42B1CA39-1523-43EF-9C28-100F7D114DD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/>
            <a:stretch>
              <a:fillRect/>
            </a:stretch>
          </p:blipFill>
          <p:spPr bwMode="auto">
            <a:xfrm>
              <a:off x="395536" y="5156374"/>
              <a:ext cx="4164482" cy="170395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5 Cilindro">
              <a:extLst>
                <a:ext uri="{FF2B5EF4-FFF2-40B4-BE49-F238E27FC236}">
                  <a16:creationId xmlns:a16="http://schemas.microsoft.com/office/drawing/2014/main" id="{D6094FC5-AA2F-447D-9B0A-0BF7F9CC1E3A}"/>
                </a:ext>
              </a:extLst>
            </p:cNvPr>
            <p:cNvSpPr/>
            <p:nvPr/>
          </p:nvSpPr>
          <p:spPr>
            <a:xfrm>
              <a:off x="3058942" y="4286407"/>
              <a:ext cx="112210" cy="1496512"/>
            </a:xfrm>
            <a:prstGeom prst="can">
              <a:avLst>
                <a:gd name="adj" fmla="val 55588"/>
              </a:avLst>
            </a:prstGeom>
            <a:gradFill flip="none" rotWithShape="1">
              <a:gsLst>
                <a:gs pos="0">
                  <a:srgbClr val="996633">
                    <a:shade val="30000"/>
                    <a:satMod val="115000"/>
                  </a:srgbClr>
                </a:gs>
                <a:gs pos="50000">
                  <a:srgbClr val="996633">
                    <a:shade val="67500"/>
                    <a:satMod val="115000"/>
                  </a:srgbClr>
                </a:gs>
                <a:gs pos="100000">
                  <a:srgbClr val="996633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2479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7" name="6 Onda">
              <a:extLst>
                <a:ext uri="{FF2B5EF4-FFF2-40B4-BE49-F238E27FC236}">
                  <a16:creationId xmlns:a16="http://schemas.microsoft.com/office/drawing/2014/main" id="{C8A7AA09-FDDA-4CA8-8F9F-3621C73AC558}"/>
                </a:ext>
              </a:extLst>
            </p:cNvPr>
            <p:cNvSpPr/>
            <p:nvPr/>
          </p:nvSpPr>
          <p:spPr>
            <a:xfrm>
              <a:off x="3171320" y="4282174"/>
              <a:ext cx="1528432" cy="1080120"/>
            </a:xfrm>
            <a:prstGeom prst="wave">
              <a:avLst/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Wave1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lang="es-ES_tradnl" sz="1397" b="1" dirty="0" smtClean="0">
                  <a:solidFill>
                    <a:prstClr val="black"/>
                  </a:solidFill>
                  <a:latin typeface="Arial"/>
                </a:rPr>
                <a:t>1000</a:t>
              </a:r>
              <a:endParaRPr kumimoji="0" lang="es-ES" sz="1397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pic>
        <p:nvPicPr>
          <p:cNvPr id="1030" name="Picture 6">
            <a:extLst>
              <a:ext uri="{FF2B5EF4-FFF2-40B4-BE49-F238E27FC236}">
                <a16:creationId xmlns:a16="http://schemas.microsoft.com/office/drawing/2014/main" id="{C8518B1E-A334-4E63-B0DD-FCE926758B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8404" y="2483080"/>
            <a:ext cx="1306976" cy="1304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9412189"/>
      </p:ext>
    </p:extLst>
  </p:cSld>
  <p:clrMapOvr>
    <a:masterClrMapping/>
  </p:clrMapOvr>
  <p:transition spd="slow">
    <p:fade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alling_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 nodeType="clickPar">
                      <p:stCondLst>
                        <p:cond delay="0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014 0.01621 L -0.0684 0.04584 C -0.08802 0.05186 -0.10365 0.07014 -0.11528 0.09375 C -0.12795 0.12176 -0.13125 0.14769 -0.12639 0.17315 L -0.10312 0.29074 " pathEditMode="relative" rAng="18060000" ptsTypes="AAAAA">
                                      <p:cBhvr>
                                        <p:cTn id="28" dur="75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61" y="1076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h-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30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4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47">
            <a:extLst>
              <a:ext uri="{FF2B5EF4-FFF2-40B4-BE49-F238E27FC236}">
                <a16:creationId xmlns:a16="http://schemas.microsoft.com/office/drawing/2014/main" id="{59B0F3BC-883F-4FBB-A9EF-7AB29F68F7C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742" y="-66445"/>
            <a:ext cx="12111658" cy="6915962"/>
          </a:xfrm>
          <a:prstGeom prst="rect">
            <a:avLst/>
          </a:prstGeom>
        </p:spPr>
      </p:pic>
      <p:pic>
        <p:nvPicPr>
          <p:cNvPr id="52" name="Picture 6">
            <a:extLst>
              <a:ext uri="{FF2B5EF4-FFF2-40B4-BE49-F238E27FC236}">
                <a16:creationId xmlns:a16="http://schemas.microsoft.com/office/drawing/2014/main" id="{3541FD5B-FAF6-4B14-B15A-5E56D38F1B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589829" y="5152917"/>
            <a:ext cx="1396414" cy="1396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yeahmp3">
            <a:hlinkClick r:id="" action="ppaction://media"/>
            <a:extLst>
              <a:ext uri="{FF2B5EF4-FFF2-40B4-BE49-F238E27FC236}">
                <a16:creationId xmlns:a16="http://schemas.microsoft.com/office/drawing/2014/main" id="{17AA49B6-DF7B-4FFC-B23B-D6477D909A9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3072358" y="4003639"/>
            <a:ext cx="1081052" cy="810789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512BFC1D-23A5-45D9-97AE-56C5E12BE98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4526" y="268486"/>
            <a:ext cx="2259595" cy="827077"/>
          </a:xfrm>
          <a:prstGeom prst="rect">
            <a:avLst/>
          </a:prstGeom>
        </p:spPr>
      </p:pic>
      <p:pic>
        <p:nvPicPr>
          <p:cNvPr id="55" name="Skip To My Lou">
            <a:hlinkClick r:id="" action="ppaction://media"/>
            <a:extLst>
              <a:ext uri="{FF2B5EF4-FFF2-40B4-BE49-F238E27FC236}">
                <a16:creationId xmlns:a16="http://schemas.microsoft.com/office/drawing/2014/main" id="{258F33FE-1BFD-41C6-9952-2739E7E0E878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4395114" y="4055864"/>
            <a:ext cx="1081052" cy="810789"/>
          </a:xfrm>
          <a:prstGeom prst="rect">
            <a:avLst/>
          </a:prstGeom>
        </p:spPr>
      </p:pic>
      <p:pic>
        <p:nvPicPr>
          <p:cNvPr id="9" name="Picture 6">
            <a:extLst>
              <a:ext uri="{FF2B5EF4-FFF2-40B4-BE49-F238E27FC236}">
                <a16:creationId xmlns:a16="http://schemas.microsoft.com/office/drawing/2014/main" id="{B7A62A12-76D4-4886-8559-D57F8442F0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836251" y="5152917"/>
            <a:ext cx="1396414" cy="1396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0423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306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306"/>
                            </p:stCondLst>
                            <p:childTnLst>
                              <p:par>
                                <p:cTn id="2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32835" fill="hold"/>
                                        <p:tgtEl>
                                          <p:spTgt spid="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3"/>
                </p:tgtEl>
              </p:cMediaNode>
            </p:audio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3" name="Google Shape;1613;p39"/>
          <p:cNvSpPr txBox="1">
            <a:spLocks noGrp="1"/>
          </p:cNvSpPr>
          <p:nvPr>
            <p:ph type="ctrTitle"/>
          </p:nvPr>
        </p:nvSpPr>
        <p:spPr>
          <a:xfrm>
            <a:off x="2148006" y="1444957"/>
            <a:ext cx="7865826" cy="1369019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algn="just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" sz="3200">
                <a:latin typeface="Arial" panose="020B0604020202020204" pitchFamily="34" charset="0"/>
                <a:cs typeface="Arial" panose="020B0604020202020204" pitchFamily="34" charset="0"/>
              </a:rPr>
              <a:t>CHỦ ĐỀ 12: 	PHÉP CỘNG, PHÉP TRỪ </a:t>
            </a:r>
            <a:br>
              <a:rPr lang="en" sz="32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" sz="3200">
                <a:latin typeface="Arial" panose="020B0604020202020204" pitchFamily="34" charset="0"/>
                <a:cs typeface="Arial" panose="020B0604020202020204" pitchFamily="34" charset="0"/>
              </a:rPr>
              <a:t>			TRONG PHẠM VI  1 000</a:t>
            </a:r>
            <a:endParaRPr sz="5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617" name="Google Shape;1617;p39"/>
          <p:cNvGrpSpPr/>
          <p:nvPr/>
        </p:nvGrpSpPr>
        <p:grpSpPr>
          <a:xfrm flipH="1">
            <a:off x="0" y="5004279"/>
            <a:ext cx="1093529" cy="1281921"/>
            <a:chOff x="1362549" y="3263217"/>
            <a:chExt cx="822181" cy="963825"/>
          </a:xfrm>
        </p:grpSpPr>
        <p:sp>
          <p:nvSpPr>
            <p:cNvPr id="1618" name="Google Shape;1618;p39"/>
            <p:cNvSpPr/>
            <p:nvPr/>
          </p:nvSpPr>
          <p:spPr>
            <a:xfrm>
              <a:off x="1810979" y="3303364"/>
              <a:ext cx="373751" cy="291661"/>
            </a:xfrm>
            <a:custGeom>
              <a:avLst/>
              <a:gdLst/>
              <a:ahLst/>
              <a:cxnLst/>
              <a:rect l="l" t="t" r="r" b="b"/>
              <a:pathLst>
                <a:path w="4990" h="3894" extrusionOk="0">
                  <a:moveTo>
                    <a:pt x="644" y="1"/>
                  </a:moveTo>
                  <a:lnTo>
                    <a:pt x="227" y="620"/>
                  </a:lnTo>
                  <a:lnTo>
                    <a:pt x="1" y="1155"/>
                  </a:lnTo>
                  <a:cubicBezTo>
                    <a:pt x="2227" y="3346"/>
                    <a:pt x="3918" y="3894"/>
                    <a:pt x="3918" y="3894"/>
                  </a:cubicBezTo>
                  <a:lnTo>
                    <a:pt x="4990" y="2858"/>
                  </a:lnTo>
                  <a:lnTo>
                    <a:pt x="2573" y="1584"/>
                  </a:lnTo>
                  <a:lnTo>
                    <a:pt x="64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619" name="Google Shape;1619;p39"/>
            <p:cNvSpPr/>
            <p:nvPr/>
          </p:nvSpPr>
          <p:spPr>
            <a:xfrm>
              <a:off x="1869851" y="3263217"/>
              <a:ext cx="299750" cy="225749"/>
            </a:xfrm>
            <a:custGeom>
              <a:avLst/>
              <a:gdLst/>
              <a:ahLst/>
              <a:cxnLst/>
              <a:rect l="l" t="t" r="r" b="b"/>
              <a:pathLst>
                <a:path w="4002" h="3014" extrusionOk="0">
                  <a:moveTo>
                    <a:pt x="667" y="1"/>
                  </a:moveTo>
                  <a:lnTo>
                    <a:pt x="1" y="679"/>
                  </a:lnTo>
                  <a:cubicBezTo>
                    <a:pt x="1" y="679"/>
                    <a:pt x="1465" y="2168"/>
                    <a:pt x="3513" y="3013"/>
                  </a:cubicBezTo>
                  <a:lnTo>
                    <a:pt x="4001" y="2346"/>
                  </a:lnTo>
                  <a:lnTo>
                    <a:pt x="2191" y="1072"/>
                  </a:lnTo>
                  <a:lnTo>
                    <a:pt x="66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grpSp>
          <p:nvGrpSpPr>
            <p:cNvPr id="1620" name="Google Shape;1620;p39"/>
            <p:cNvGrpSpPr/>
            <p:nvPr/>
          </p:nvGrpSpPr>
          <p:grpSpPr>
            <a:xfrm>
              <a:off x="1362549" y="3263229"/>
              <a:ext cx="822177" cy="963813"/>
              <a:chOff x="1362549" y="3263229"/>
              <a:chExt cx="822177" cy="963813"/>
            </a:xfrm>
          </p:grpSpPr>
          <p:sp>
            <p:nvSpPr>
              <p:cNvPr id="1621" name="Google Shape;1621;p39"/>
              <p:cNvSpPr/>
              <p:nvPr/>
            </p:nvSpPr>
            <p:spPr>
              <a:xfrm>
                <a:off x="1430738" y="3387837"/>
                <a:ext cx="685784" cy="763456"/>
              </a:xfrm>
              <a:custGeom>
                <a:avLst/>
                <a:gdLst/>
                <a:ahLst/>
                <a:cxnLst/>
                <a:rect l="l" t="t" r="r" b="b"/>
                <a:pathLst>
                  <a:path w="9156" h="10193" extrusionOk="0">
                    <a:moveTo>
                      <a:pt x="5072" y="0"/>
                    </a:moveTo>
                    <a:lnTo>
                      <a:pt x="4227" y="1072"/>
                    </a:lnTo>
                    <a:lnTo>
                      <a:pt x="2381" y="4013"/>
                    </a:lnTo>
                    <a:lnTo>
                      <a:pt x="1107" y="5954"/>
                    </a:lnTo>
                    <a:lnTo>
                      <a:pt x="0" y="7394"/>
                    </a:lnTo>
                    <a:lnTo>
                      <a:pt x="357" y="7978"/>
                    </a:lnTo>
                    <a:lnTo>
                      <a:pt x="1167" y="8740"/>
                    </a:lnTo>
                    <a:lnTo>
                      <a:pt x="2000" y="9466"/>
                    </a:lnTo>
                    <a:lnTo>
                      <a:pt x="2619" y="10192"/>
                    </a:lnTo>
                    <a:lnTo>
                      <a:pt x="4108" y="8502"/>
                    </a:lnTo>
                    <a:lnTo>
                      <a:pt x="5453" y="6918"/>
                    </a:lnTo>
                    <a:lnTo>
                      <a:pt x="7120" y="5025"/>
                    </a:lnTo>
                    <a:lnTo>
                      <a:pt x="9156" y="2846"/>
                    </a:lnTo>
                    <a:cubicBezTo>
                      <a:pt x="9156" y="2846"/>
                      <a:pt x="6263" y="1572"/>
                      <a:pt x="507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622" name="Google Shape;1622;p39"/>
              <p:cNvSpPr/>
              <p:nvPr/>
            </p:nvSpPr>
            <p:spPr>
              <a:xfrm>
                <a:off x="1380780" y="4071826"/>
                <a:ext cx="121338" cy="138265"/>
              </a:xfrm>
              <a:custGeom>
                <a:avLst/>
                <a:gdLst/>
                <a:ahLst/>
                <a:cxnLst/>
                <a:rect l="l" t="t" r="r" b="b"/>
                <a:pathLst>
                  <a:path w="1620" h="1846" extrusionOk="0">
                    <a:moveTo>
                      <a:pt x="405" y="1"/>
                    </a:moveTo>
                    <a:lnTo>
                      <a:pt x="0" y="1846"/>
                    </a:lnTo>
                    <a:lnTo>
                      <a:pt x="1620" y="1489"/>
                    </a:lnTo>
                    <a:lnTo>
                      <a:pt x="40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623" name="Google Shape;1623;p39"/>
              <p:cNvSpPr/>
              <p:nvPr/>
            </p:nvSpPr>
            <p:spPr>
              <a:xfrm>
                <a:off x="1408418" y="3948765"/>
                <a:ext cx="216761" cy="239081"/>
              </a:xfrm>
              <a:custGeom>
                <a:avLst/>
                <a:gdLst/>
                <a:ahLst/>
                <a:cxnLst/>
                <a:rect l="l" t="t" r="r" b="b"/>
                <a:pathLst>
                  <a:path w="2894" h="3192" extrusionOk="0">
                    <a:moveTo>
                      <a:pt x="346" y="0"/>
                    </a:moveTo>
                    <a:lnTo>
                      <a:pt x="0" y="1727"/>
                    </a:lnTo>
                    <a:lnTo>
                      <a:pt x="1227" y="3191"/>
                    </a:lnTo>
                    <a:lnTo>
                      <a:pt x="2894" y="2798"/>
                    </a:lnTo>
                    <a:lnTo>
                      <a:pt x="2060" y="1667"/>
                    </a:lnTo>
                    <a:lnTo>
                      <a:pt x="1298" y="1143"/>
                    </a:lnTo>
                    <a:lnTo>
                      <a:pt x="346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624" name="Google Shape;1624;p39"/>
              <p:cNvSpPr/>
              <p:nvPr/>
            </p:nvSpPr>
            <p:spPr>
              <a:xfrm>
                <a:off x="1362549" y="3263229"/>
                <a:ext cx="822177" cy="963813"/>
              </a:xfrm>
              <a:custGeom>
                <a:avLst/>
                <a:gdLst/>
                <a:ahLst/>
                <a:cxnLst/>
                <a:rect l="l" t="t" r="r" b="b"/>
                <a:pathLst>
                  <a:path w="10977" h="12868" extrusionOk="0">
                    <a:moveTo>
                      <a:pt x="6464" y="813"/>
                    </a:moveTo>
                    <a:lnTo>
                      <a:pt x="6678" y="1028"/>
                    </a:lnTo>
                    <a:cubicBezTo>
                      <a:pt x="6488" y="1266"/>
                      <a:pt x="6273" y="1504"/>
                      <a:pt x="6071" y="1742"/>
                    </a:cubicBezTo>
                    <a:lnTo>
                      <a:pt x="5976" y="1647"/>
                    </a:lnTo>
                    <a:cubicBezTo>
                      <a:pt x="6142" y="1385"/>
                      <a:pt x="6309" y="1099"/>
                      <a:pt x="6464" y="813"/>
                    </a:cubicBezTo>
                    <a:close/>
                    <a:moveTo>
                      <a:pt x="6904" y="1230"/>
                    </a:moveTo>
                    <a:cubicBezTo>
                      <a:pt x="7000" y="1337"/>
                      <a:pt x="7107" y="1432"/>
                      <a:pt x="7214" y="1516"/>
                    </a:cubicBezTo>
                    <a:cubicBezTo>
                      <a:pt x="7000" y="1766"/>
                      <a:pt x="6750" y="1980"/>
                      <a:pt x="6547" y="2230"/>
                    </a:cubicBezTo>
                    <a:cubicBezTo>
                      <a:pt x="6452" y="2135"/>
                      <a:pt x="6369" y="2052"/>
                      <a:pt x="6273" y="1944"/>
                    </a:cubicBezTo>
                    <a:cubicBezTo>
                      <a:pt x="6488" y="1730"/>
                      <a:pt x="6690" y="1492"/>
                      <a:pt x="6904" y="1230"/>
                    </a:cubicBezTo>
                    <a:close/>
                    <a:moveTo>
                      <a:pt x="7452" y="1706"/>
                    </a:moveTo>
                    <a:lnTo>
                      <a:pt x="7893" y="2028"/>
                    </a:lnTo>
                    <a:cubicBezTo>
                      <a:pt x="7655" y="2302"/>
                      <a:pt x="7452" y="2575"/>
                      <a:pt x="7226" y="2837"/>
                    </a:cubicBezTo>
                    <a:cubicBezTo>
                      <a:pt x="7059" y="2706"/>
                      <a:pt x="6916" y="2575"/>
                      <a:pt x="6762" y="2433"/>
                    </a:cubicBezTo>
                    <a:cubicBezTo>
                      <a:pt x="6976" y="2183"/>
                      <a:pt x="7238" y="1956"/>
                      <a:pt x="7452" y="1706"/>
                    </a:cubicBezTo>
                    <a:close/>
                    <a:moveTo>
                      <a:pt x="7262" y="337"/>
                    </a:moveTo>
                    <a:cubicBezTo>
                      <a:pt x="7833" y="682"/>
                      <a:pt x="8405" y="1028"/>
                      <a:pt x="8917" y="1456"/>
                    </a:cubicBezTo>
                    <a:cubicBezTo>
                      <a:pt x="9179" y="1671"/>
                      <a:pt x="9417" y="1909"/>
                      <a:pt x="9679" y="2099"/>
                    </a:cubicBezTo>
                    <a:cubicBezTo>
                      <a:pt x="9917" y="2266"/>
                      <a:pt x="10179" y="2385"/>
                      <a:pt x="10405" y="2540"/>
                    </a:cubicBezTo>
                    <a:cubicBezTo>
                      <a:pt x="10310" y="2683"/>
                      <a:pt x="10191" y="2825"/>
                      <a:pt x="10095" y="2980"/>
                    </a:cubicBezTo>
                    <a:cubicBezTo>
                      <a:pt x="9214" y="2564"/>
                      <a:pt x="8369" y="2052"/>
                      <a:pt x="7595" y="1456"/>
                    </a:cubicBezTo>
                    <a:cubicBezTo>
                      <a:pt x="7345" y="1266"/>
                      <a:pt x="7107" y="1028"/>
                      <a:pt x="6869" y="801"/>
                    </a:cubicBezTo>
                    <a:cubicBezTo>
                      <a:pt x="6988" y="623"/>
                      <a:pt x="7107" y="492"/>
                      <a:pt x="7262" y="337"/>
                    </a:cubicBezTo>
                    <a:close/>
                    <a:moveTo>
                      <a:pt x="8155" y="2183"/>
                    </a:moveTo>
                    <a:cubicBezTo>
                      <a:pt x="8297" y="2290"/>
                      <a:pt x="8452" y="2385"/>
                      <a:pt x="8595" y="2468"/>
                    </a:cubicBezTo>
                    <a:cubicBezTo>
                      <a:pt x="8357" y="2766"/>
                      <a:pt x="8119" y="3052"/>
                      <a:pt x="7881" y="3337"/>
                    </a:cubicBezTo>
                    <a:cubicBezTo>
                      <a:pt x="7726" y="3230"/>
                      <a:pt x="7595" y="3123"/>
                      <a:pt x="7464" y="3016"/>
                    </a:cubicBezTo>
                    <a:cubicBezTo>
                      <a:pt x="7690" y="2742"/>
                      <a:pt x="7928" y="2468"/>
                      <a:pt x="8155" y="2183"/>
                    </a:cubicBezTo>
                    <a:close/>
                    <a:moveTo>
                      <a:pt x="8833" y="2647"/>
                    </a:moveTo>
                    <a:cubicBezTo>
                      <a:pt x="8964" y="2742"/>
                      <a:pt x="9119" y="2814"/>
                      <a:pt x="9262" y="2885"/>
                    </a:cubicBezTo>
                    <a:cubicBezTo>
                      <a:pt x="9024" y="3183"/>
                      <a:pt x="8821" y="3492"/>
                      <a:pt x="8607" y="3826"/>
                    </a:cubicBezTo>
                    <a:lnTo>
                      <a:pt x="8119" y="3516"/>
                    </a:lnTo>
                    <a:cubicBezTo>
                      <a:pt x="8369" y="3230"/>
                      <a:pt x="8607" y="2933"/>
                      <a:pt x="8833" y="2647"/>
                    </a:cubicBezTo>
                    <a:close/>
                    <a:moveTo>
                      <a:pt x="9536" y="3016"/>
                    </a:moveTo>
                    <a:cubicBezTo>
                      <a:pt x="9667" y="3075"/>
                      <a:pt x="9786" y="3159"/>
                      <a:pt x="9917" y="3218"/>
                    </a:cubicBezTo>
                    <a:cubicBezTo>
                      <a:pt x="9833" y="3349"/>
                      <a:pt x="9738" y="3492"/>
                      <a:pt x="9655" y="3623"/>
                    </a:cubicBezTo>
                    <a:cubicBezTo>
                      <a:pt x="9560" y="3766"/>
                      <a:pt x="9464" y="4028"/>
                      <a:pt x="9345" y="4171"/>
                    </a:cubicBezTo>
                    <a:cubicBezTo>
                      <a:pt x="9321" y="4171"/>
                      <a:pt x="9321" y="4183"/>
                      <a:pt x="9310" y="4183"/>
                    </a:cubicBezTo>
                    <a:cubicBezTo>
                      <a:pt x="9167" y="4111"/>
                      <a:pt x="9024" y="4028"/>
                      <a:pt x="8881" y="3957"/>
                    </a:cubicBezTo>
                    <a:cubicBezTo>
                      <a:pt x="9083" y="3647"/>
                      <a:pt x="9310" y="3337"/>
                      <a:pt x="9536" y="3016"/>
                    </a:cubicBezTo>
                    <a:close/>
                    <a:moveTo>
                      <a:pt x="10202" y="3349"/>
                    </a:moveTo>
                    <a:cubicBezTo>
                      <a:pt x="10322" y="3409"/>
                      <a:pt x="10441" y="3456"/>
                      <a:pt x="10548" y="3492"/>
                    </a:cubicBezTo>
                    <a:cubicBezTo>
                      <a:pt x="10333" y="3814"/>
                      <a:pt x="10072" y="4088"/>
                      <a:pt x="9810" y="4373"/>
                    </a:cubicBezTo>
                    <a:cubicBezTo>
                      <a:pt x="9798" y="4385"/>
                      <a:pt x="9798" y="4409"/>
                      <a:pt x="9786" y="4421"/>
                    </a:cubicBezTo>
                    <a:cubicBezTo>
                      <a:pt x="9726" y="4385"/>
                      <a:pt x="9655" y="4361"/>
                      <a:pt x="9595" y="4326"/>
                    </a:cubicBezTo>
                    <a:cubicBezTo>
                      <a:pt x="9679" y="4195"/>
                      <a:pt x="9762" y="4028"/>
                      <a:pt x="9833" y="3909"/>
                    </a:cubicBezTo>
                    <a:cubicBezTo>
                      <a:pt x="9941" y="3730"/>
                      <a:pt x="10060" y="3552"/>
                      <a:pt x="10155" y="3373"/>
                    </a:cubicBezTo>
                    <a:cubicBezTo>
                      <a:pt x="10179" y="3373"/>
                      <a:pt x="10191" y="3361"/>
                      <a:pt x="10202" y="3349"/>
                    </a:cubicBezTo>
                    <a:close/>
                    <a:moveTo>
                      <a:pt x="5809" y="1921"/>
                    </a:moveTo>
                    <a:cubicBezTo>
                      <a:pt x="5845" y="1944"/>
                      <a:pt x="5869" y="1992"/>
                      <a:pt x="5904" y="2028"/>
                    </a:cubicBezTo>
                    <a:cubicBezTo>
                      <a:pt x="5916" y="2063"/>
                      <a:pt x="5952" y="2099"/>
                      <a:pt x="5988" y="2111"/>
                    </a:cubicBezTo>
                    <a:lnTo>
                      <a:pt x="6262" y="2385"/>
                    </a:lnTo>
                    <a:cubicBezTo>
                      <a:pt x="4761" y="4469"/>
                      <a:pt x="3273" y="6564"/>
                      <a:pt x="1785" y="8660"/>
                    </a:cubicBezTo>
                    <a:cubicBezTo>
                      <a:pt x="1582" y="8945"/>
                      <a:pt x="1380" y="9231"/>
                      <a:pt x="1189" y="9505"/>
                    </a:cubicBezTo>
                    <a:cubicBezTo>
                      <a:pt x="1094" y="9386"/>
                      <a:pt x="1011" y="9255"/>
                      <a:pt x="928" y="9124"/>
                    </a:cubicBezTo>
                    <a:cubicBezTo>
                      <a:pt x="1844" y="8112"/>
                      <a:pt x="2535" y="6874"/>
                      <a:pt x="3273" y="5754"/>
                    </a:cubicBezTo>
                    <a:cubicBezTo>
                      <a:pt x="4023" y="4564"/>
                      <a:pt x="4749" y="3337"/>
                      <a:pt x="5607" y="2218"/>
                    </a:cubicBezTo>
                    <a:cubicBezTo>
                      <a:pt x="5678" y="2123"/>
                      <a:pt x="5738" y="2028"/>
                      <a:pt x="5809" y="1921"/>
                    </a:cubicBezTo>
                    <a:close/>
                    <a:moveTo>
                      <a:pt x="6488" y="2587"/>
                    </a:moveTo>
                    <a:cubicBezTo>
                      <a:pt x="6738" y="2814"/>
                      <a:pt x="6988" y="3040"/>
                      <a:pt x="7262" y="3242"/>
                    </a:cubicBezTo>
                    <a:cubicBezTo>
                      <a:pt x="6440" y="4421"/>
                      <a:pt x="5607" y="5564"/>
                      <a:pt x="4749" y="6707"/>
                    </a:cubicBezTo>
                    <a:cubicBezTo>
                      <a:pt x="3856" y="7921"/>
                      <a:pt x="2821" y="9017"/>
                      <a:pt x="1904" y="10207"/>
                    </a:cubicBezTo>
                    <a:cubicBezTo>
                      <a:pt x="1725" y="10064"/>
                      <a:pt x="1547" y="9898"/>
                      <a:pt x="1380" y="9719"/>
                    </a:cubicBezTo>
                    <a:cubicBezTo>
                      <a:pt x="2821" y="7695"/>
                      <a:pt x="4249" y="5683"/>
                      <a:pt x="5690" y="3659"/>
                    </a:cubicBezTo>
                    <a:cubicBezTo>
                      <a:pt x="5940" y="3314"/>
                      <a:pt x="6214" y="2945"/>
                      <a:pt x="6488" y="2587"/>
                    </a:cubicBezTo>
                    <a:close/>
                    <a:moveTo>
                      <a:pt x="7476" y="3433"/>
                    </a:moveTo>
                    <a:cubicBezTo>
                      <a:pt x="7774" y="3659"/>
                      <a:pt x="8071" y="3849"/>
                      <a:pt x="8405" y="4052"/>
                    </a:cubicBezTo>
                    <a:cubicBezTo>
                      <a:pt x="7643" y="4826"/>
                      <a:pt x="6964" y="5695"/>
                      <a:pt x="6262" y="6528"/>
                    </a:cubicBezTo>
                    <a:cubicBezTo>
                      <a:pt x="5333" y="7636"/>
                      <a:pt x="4428" y="8755"/>
                      <a:pt x="3487" y="9838"/>
                    </a:cubicBezTo>
                    <a:cubicBezTo>
                      <a:pt x="3214" y="10160"/>
                      <a:pt x="2916" y="10517"/>
                      <a:pt x="2582" y="10803"/>
                    </a:cubicBezTo>
                    <a:cubicBezTo>
                      <a:pt x="2440" y="10672"/>
                      <a:pt x="2285" y="10541"/>
                      <a:pt x="2118" y="10422"/>
                    </a:cubicBezTo>
                    <a:cubicBezTo>
                      <a:pt x="3047" y="9231"/>
                      <a:pt x="4083" y="8124"/>
                      <a:pt x="4976" y="6909"/>
                    </a:cubicBezTo>
                    <a:cubicBezTo>
                      <a:pt x="5821" y="5754"/>
                      <a:pt x="6678" y="4599"/>
                      <a:pt x="7476" y="3433"/>
                    </a:cubicBezTo>
                    <a:close/>
                    <a:moveTo>
                      <a:pt x="8667" y="4195"/>
                    </a:moveTo>
                    <a:cubicBezTo>
                      <a:pt x="8964" y="4361"/>
                      <a:pt x="9262" y="4504"/>
                      <a:pt x="9571" y="4659"/>
                    </a:cubicBezTo>
                    <a:cubicBezTo>
                      <a:pt x="9095" y="5195"/>
                      <a:pt x="8643" y="5719"/>
                      <a:pt x="8167" y="6231"/>
                    </a:cubicBezTo>
                    <a:cubicBezTo>
                      <a:pt x="6916" y="7624"/>
                      <a:pt x="5642" y="9005"/>
                      <a:pt x="4416" y="10434"/>
                    </a:cubicBezTo>
                    <a:cubicBezTo>
                      <a:pt x="4059" y="10838"/>
                      <a:pt x="3702" y="11231"/>
                      <a:pt x="3368" y="11660"/>
                    </a:cubicBezTo>
                    <a:cubicBezTo>
                      <a:pt x="3214" y="11410"/>
                      <a:pt x="3011" y="11207"/>
                      <a:pt x="2809" y="11017"/>
                    </a:cubicBezTo>
                    <a:cubicBezTo>
                      <a:pt x="3535" y="10386"/>
                      <a:pt x="4130" y="9552"/>
                      <a:pt x="4738" y="8826"/>
                    </a:cubicBezTo>
                    <a:cubicBezTo>
                      <a:pt x="5690" y="7695"/>
                      <a:pt x="6619" y="6552"/>
                      <a:pt x="7571" y="5433"/>
                    </a:cubicBezTo>
                    <a:cubicBezTo>
                      <a:pt x="7928" y="5016"/>
                      <a:pt x="8286" y="4576"/>
                      <a:pt x="8667" y="4195"/>
                    </a:cubicBezTo>
                    <a:close/>
                    <a:moveTo>
                      <a:pt x="808" y="9505"/>
                    </a:moveTo>
                    <a:cubicBezTo>
                      <a:pt x="1451" y="10434"/>
                      <a:pt x="2594" y="10910"/>
                      <a:pt x="3166" y="11910"/>
                    </a:cubicBezTo>
                    <a:cubicBezTo>
                      <a:pt x="2737" y="12041"/>
                      <a:pt x="2273" y="12124"/>
                      <a:pt x="1809" y="12219"/>
                    </a:cubicBezTo>
                    <a:cubicBezTo>
                      <a:pt x="1368" y="11791"/>
                      <a:pt x="1011" y="11267"/>
                      <a:pt x="570" y="10815"/>
                    </a:cubicBezTo>
                    <a:cubicBezTo>
                      <a:pt x="654" y="10386"/>
                      <a:pt x="737" y="9945"/>
                      <a:pt x="808" y="9505"/>
                    </a:cubicBezTo>
                    <a:close/>
                    <a:moveTo>
                      <a:pt x="511" y="11196"/>
                    </a:moveTo>
                    <a:cubicBezTo>
                      <a:pt x="844" y="11553"/>
                      <a:pt x="1130" y="11934"/>
                      <a:pt x="1463" y="12291"/>
                    </a:cubicBezTo>
                    <a:cubicBezTo>
                      <a:pt x="1082" y="12362"/>
                      <a:pt x="689" y="12446"/>
                      <a:pt x="320" y="12541"/>
                    </a:cubicBezTo>
                    <a:cubicBezTo>
                      <a:pt x="368" y="12089"/>
                      <a:pt x="439" y="11636"/>
                      <a:pt x="511" y="11196"/>
                    </a:cubicBezTo>
                    <a:close/>
                    <a:moveTo>
                      <a:pt x="7220" y="0"/>
                    </a:moveTo>
                    <a:cubicBezTo>
                      <a:pt x="7193" y="0"/>
                      <a:pt x="7170" y="7"/>
                      <a:pt x="7154" y="28"/>
                    </a:cubicBezTo>
                    <a:cubicBezTo>
                      <a:pt x="6952" y="206"/>
                      <a:pt x="6809" y="373"/>
                      <a:pt x="6678" y="575"/>
                    </a:cubicBezTo>
                    <a:lnTo>
                      <a:pt x="6535" y="444"/>
                    </a:lnTo>
                    <a:cubicBezTo>
                      <a:pt x="6513" y="421"/>
                      <a:pt x="6485" y="412"/>
                      <a:pt x="6457" y="412"/>
                    </a:cubicBezTo>
                    <a:cubicBezTo>
                      <a:pt x="6398" y="412"/>
                      <a:pt x="6337" y="455"/>
                      <a:pt x="6321" y="504"/>
                    </a:cubicBezTo>
                    <a:cubicBezTo>
                      <a:pt x="5773" y="1468"/>
                      <a:pt x="5130" y="2361"/>
                      <a:pt x="4523" y="3290"/>
                    </a:cubicBezTo>
                    <a:cubicBezTo>
                      <a:pt x="3630" y="4659"/>
                      <a:pt x="2761" y="6040"/>
                      <a:pt x="1856" y="7386"/>
                    </a:cubicBezTo>
                    <a:cubicBezTo>
                      <a:pt x="1475" y="7933"/>
                      <a:pt x="1106" y="8493"/>
                      <a:pt x="654" y="8969"/>
                    </a:cubicBezTo>
                    <a:cubicBezTo>
                      <a:pt x="630" y="8993"/>
                      <a:pt x="618" y="9017"/>
                      <a:pt x="618" y="9052"/>
                    </a:cubicBezTo>
                    <a:cubicBezTo>
                      <a:pt x="511" y="9648"/>
                      <a:pt x="416" y="10219"/>
                      <a:pt x="296" y="10815"/>
                    </a:cubicBezTo>
                    <a:lnTo>
                      <a:pt x="296" y="10862"/>
                    </a:lnTo>
                    <a:cubicBezTo>
                      <a:pt x="189" y="11469"/>
                      <a:pt x="82" y="12100"/>
                      <a:pt x="11" y="12708"/>
                    </a:cubicBezTo>
                    <a:cubicBezTo>
                      <a:pt x="1" y="12809"/>
                      <a:pt x="86" y="12868"/>
                      <a:pt x="170" y="12868"/>
                    </a:cubicBezTo>
                    <a:cubicBezTo>
                      <a:pt x="185" y="12868"/>
                      <a:pt x="199" y="12866"/>
                      <a:pt x="213" y="12862"/>
                    </a:cubicBezTo>
                    <a:cubicBezTo>
                      <a:pt x="725" y="12708"/>
                      <a:pt x="1225" y="12600"/>
                      <a:pt x="1749" y="12517"/>
                    </a:cubicBezTo>
                    <a:cubicBezTo>
                      <a:pt x="1759" y="12521"/>
                      <a:pt x="1770" y="12522"/>
                      <a:pt x="1780" y="12522"/>
                    </a:cubicBezTo>
                    <a:cubicBezTo>
                      <a:pt x="1806" y="12522"/>
                      <a:pt x="1831" y="12514"/>
                      <a:pt x="1856" y="12505"/>
                    </a:cubicBezTo>
                    <a:cubicBezTo>
                      <a:pt x="2392" y="12398"/>
                      <a:pt x="2916" y="12291"/>
                      <a:pt x="3428" y="12148"/>
                    </a:cubicBezTo>
                    <a:cubicBezTo>
                      <a:pt x="3511" y="12124"/>
                      <a:pt x="3523" y="12065"/>
                      <a:pt x="3523" y="12029"/>
                    </a:cubicBezTo>
                    <a:cubicBezTo>
                      <a:pt x="3809" y="11588"/>
                      <a:pt x="4166" y="11207"/>
                      <a:pt x="4499" y="10815"/>
                    </a:cubicBezTo>
                    <a:cubicBezTo>
                      <a:pt x="5071" y="10160"/>
                      <a:pt x="5642" y="9505"/>
                      <a:pt x="6226" y="8874"/>
                    </a:cubicBezTo>
                    <a:cubicBezTo>
                      <a:pt x="7464" y="7505"/>
                      <a:pt x="8702" y="6135"/>
                      <a:pt x="9917" y="4742"/>
                    </a:cubicBezTo>
                    <a:cubicBezTo>
                      <a:pt x="10262" y="4361"/>
                      <a:pt x="10655" y="3957"/>
                      <a:pt x="10953" y="3528"/>
                    </a:cubicBezTo>
                    <a:cubicBezTo>
                      <a:pt x="10976" y="3456"/>
                      <a:pt x="10953" y="3349"/>
                      <a:pt x="10857" y="3302"/>
                    </a:cubicBezTo>
                    <a:cubicBezTo>
                      <a:pt x="10691" y="3242"/>
                      <a:pt x="10548" y="3171"/>
                      <a:pt x="10393" y="3099"/>
                    </a:cubicBezTo>
                    <a:cubicBezTo>
                      <a:pt x="10512" y="2921"/>
                      <a:pt x="10631" y="2766"/>
                      <a:pt x="10762" y="2599"/>
                    </a:cubicBezTo>
                    <a:cubicBezTo>
                      <a:pt x="10810" y="2540"/>
                      <a:pt x="10798" y="2444"/>
                      <a:pt x="10738" y="2397"/>
                    </a:cubicBezTo>
                    <a:cubicBezTo>
                      <a:pt x="10464" y="2183"/>
                      <a:pt x="10155" y="2052"/>
                      <a:pt x="9869" y="1861"/>
                    </a:cubicBezTo>
                    <a:cubicBezTo>
                      <a:pt x="9607" y="1671"/>
                      <a:pt x="9369" y="1432"/>
                      <a:pt x="9119" y="1218"/>
                    </a:cubicBezTo>
                    <a:cubicBezTo>
                      <a:pt x="8559" y="754"/>
                      <a:pt x="7940" y="397"/>
                      <a:pt x="7333" y="28"/>
                    </a:cubicBezTo>
                    <a:cubicBezTo>
                      <a:pt x="7299" y="14"/>
                      <a:pt x="7256" y="0"/>
                      <a:pt x="72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</p:grpSp>
      </p:grpSp>
      <p:grpSp>
        <p:nvGrpSpPr>
          <p:cNvPr id="1637" name="Google Shape;1637;p39"/>
          <p:cNvGrpSpPr/>
          <p:nvPr/>
        </p:nvGrpSpPr>
        <p:grpSpPr>
          <a:xfrm rot="1059618">
            <a:off x="490121" y="577471"/>
            <a:ext cx="577537" cy="439243"/>
            <a:chOff x="5841679" y="4053505"/>
            <a:chExt cx="278328" cy="211668"/>
          </a:xfrm>
        </p:grpSpPr>
        <p:sp>
          <p:nvSpPr>
            <p:cNvPr id="1638" name="Google Shape;1638;p39"/>
            <p:cNvSpPr/>
            <p:nvPr/>
          </p:nvSpPr>
          <p:spPr>
            <a:xfrm>
              <a:off x="5851505" y="4063317"/>
              <a:ext cx="258705" cy="69882"/>
            </a:xfrm>
            <a:custGeom>
              <a:avLst/>
              <a:gdLst/>
              <a:ahLst/>
              <a:cxnLst/>
              <a:rect l="l" t="t" r="r" b="b"/>
              <a:pathLst>
                <a:path w="3454" h="933" extrusionOk="0">
                  <a:moveTo>
                    <a:pt x="2601" y="0"/>
                  </a:moveTo>
                  <a:cubicBezTo>
                    <a:pt x="2183" y="0"/>
                    <a:pt x="1756" y="52"/>
                    <a:pt x="1334" y="99"/>
                  </a:cubicBezTo>
                  <a:cubicBezTo>
                    <a:pt x="989" y="147"/>
                    <a:pt x="501" y="99"/>
                    <a:pt x="191" y="230"/>
                  </a:cubicBezTo>
                  <a:cubicBezTo>
                    <a:pt x="60" y="289"/>
                    <a:pt x="60" y="301"/>
                    <a:pt x="25" y="444"/>
                  </a:cubicBezTo>
                  <a:cubicBezTo>
                    <a:pt x="37" y="492"/>
                    <a:pt x="13" y="932"/>
                    <a:pt x="1" y="932"/>
                  </a:cubicBezTo>
                  <a:lnTo>
                    <a:pt x="1" y="932"/>
                  </a:lnTo>
                  <a:cubicBezTo>
                    <a:pt x="1156" y="885"/>
                    <a:pt x="2299" y="825"/>
                    <a:pt x="3454" y="754"/>
                  </a:cubicBezTo>
                  <a:cubicBezTo>
                    <a:pt x="3454" y="563"/>
                    <a:pt x="3430" y="373"/>
                    <a:pt x="3394" y="170"/>
                  </a:cubicBezTo>
                  <a:cubicBezTo>
                    <a:pt x="3394" y="147"/>
                    <a:pt x="3370" y="99"/>
                    <a:pt x="3347" y="87"/>
                  </a:cubicBezTo>
                  <a:cubicBezTo>
                    <a:pt x="3311" y="75"/>
                    <a:pt x="3287" y="51"/>
                    <a:pt x="3251" y="51"/>
                  </a:cubicBezTo>
                  <a:cubicBezTo>
                    <a:pt x="3038" y="14"/>
                    <a:pt x="2821" y="0"/>
                    <a:pt x="2601" y="0"/>
                  </a:cubicBezTo>
                  <a:close/>
                  <a:moveTo>
                    <a:pt x="1" y="932"/>
                  </a:moveTo>
                  <a:cubicBezTo>
                    <a:pt x="1" y="932"/>
                    <a:pt x="1" y="932"/>
                    <a:pt x="1" y="932"/>
                  </a:cubicBezTo>
                  <a:cubicBezTo>
                    <a:pt x="1" y="932"/>
                    <a:pt x="1" y="932"/>
                    <a:pt x="1" y="93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639" name="Google Shape;1639;p39"/>
            <p:cNvSpPr/>
            <p:nvPr/>
          </p:nvSpPr>
          <p:spPr>
            <a:xfrm>
              <a:off x="5841679" y="4053505"/>
              <a:ext cx="278328" cy="89506"/>
            </a:xfrm>
            <a:custGeom>
              <a:avLst/>
              <a:gdLst/>
              <a:ahLst/>
              <a:cxnLst/>
              <a:rect l="l" t="t" r="r" b="b"/>
              <a:pathLst>
                <a:path w="3716" h="1195" extrusionOk="0">
                  <a:moveTo>
                    <a:pt x="2704" y="266"/>
                  </a:moveTo>
                  <a:cubicBezTo>
                    <a:pt x="2930" y="266"/>
                    <a:pt x="3156" y="278"/>
                    <a:pt x="3370" y="337"/>
                  </a:cubicBezTo>
                  <a:lnTo>
                    <a:pt x="3394" y="337"/>
                  </a:lnTo>
                  <a:lnTo>
                    <a:pt x="3394" y="349"/>
                  </a:lnTo>
                  <a:cubicBezTo>
                    <a:pt x="3418" y="480"/>
                    <a:pt x="3454" y="623"/>
                    <a:pt x="3454" y="766"/>
                  </a:cubicBezTo>
                  <a:cubicBezTo>
                    <a:pt x="2394" y="837"/>
                    <a:pt x="1334" y="897"/>
                    <a:pt x="275" y="932"/>
                  </a:cubicBezTo>
                  <a:cubicBezTo>
                    <a:pt x="275" y="873"/>
                    <a:pt x="299" y="813"/>
                    <a:pt x="299" y="754"/>
                  </a:cubicBezTo>
                  <a:cubicBezTo>
                    <a:pt x="310" y="682"/>
                    <a:pt x="310" y="623"/>
                    <a:pt x="310" y="599"/>
                  </a:cubicBezTo>
                  <a:lnTo>
                    <a:pt x="310" y="575"/>
                  </a:lnTo>
                  <a:cubicBezTo>
                    <a:pt x="322" y="540"/>
                    <a:pt x="322" y="516"/>
                    <a:pt x="322" y="516"/>
                  </a:cubicBezTo>
                  <a:cubicBezTo>
                    <a:pt x="322" y="516"/>
                    <a:pt x="334" y="504"/>
                    <a:pt x="382" y="480"/>
                  </a:cubicBezTo>
                  <a:cubicBezTo>
                    <a:pt x="572" y="409"/>
                    <a:pt x="870" y="397"/>
                    <a:pt x="1132" y="385"/>
                  </a:cubicBezTo>
                  <a:cubicBezTo>
                    <a:pt x="1263" y="361"/>
                    <a:pt x="1382" y="361"/>
                    <a:pt x="1501" y="349"/>
                  </a:cubicBezTo>
                  <a:cubicBezTo>
                    <a:pt x="1906" y="301"/>
                    <a:pt x="2299" y="266"/>
                    <a:pt x="2704" y="266"/>
                  </a:cubicBezTo>
                  <a:close/>
                  <a:moveTo>
                    <a:pt x="2742" y="0"/>
                  </a:moveTo>
                  <a:cubicBezTo>
                    <a:pt x="2314" y="0"/>
                    <a:pt x="1887" y="52"/>
                    <a:pt x="1465" y="99"/>
                  </a:cubicBezTo>
                  <a:cubicBezTo>
                    <a:pt x="1370" y="111"/>
                    <a:pt x="1251" y="123"/>
                    <a:pt x="1108" y="123"/>
                  </a:cubicBezTo>
                  <a:cubicBezTo>
                    <a:pt x="834" y="123"/>
                    <a:pt x="513" y="147"/>
                    <a:pt x="275" y="242"/>
                  </a:cubicBezTo>
                  <a:cubicBezTo>
                    <a:pt x="120" y="301"/>
                    <a:pt x="84" y="349"/>
                    <a:pt x="37" y="516"/>
                  </a:cubicBezTo>
                  <a:lnTo>
                    <a:pt x="37" y="540"/>
                  </a:lnTo>
                  <a:cubicBezTo>
                    <a:pt x="37" y="575"/>
                    <a:pt x="37" y="599"/>
                    <a:pt x="25" y="742"/>
                  </a:cubicBezTo>
                  <a:cubicBezTo>
                    <a:pt x="13" y="825"/>
                    <a:pt x="13" y="992"/>
                    <a:pt x="1" y="1016"/>
                  </a:cubicBezTo>
                  <a:cubicBezTo>
                    <a:pt x="13" y="992"/>
                    <a:pt x="60" y="932"/>
                    <a:pt x="120" y="932"/>
                  </a:cubicBezTo>
                  <a:lnTo>
                    <a:pt x="120" y="1194"/>
                  </a:lnTo>
                  <a:lnTo>
                    <a:pt x="144" y="1194"/>
                  </a:lnTo>
                  <a:cubicBezTo>
                    <a:pt x="1287" y="1171"/>
                    <a:pt x="2454" y="1111"/>
                    <a:pt x="3597" y="1016"/>
                  </a:cubicBezTo>
                  <a:lnTo>
                    <a:pt x="3716" y="1004"/>
                  </a:lnTo>
                  <a:lnTo>
                    <a:pt x="3716" y="885"/>
                  </a:lnTo>
                  <a:cubicBezTo>
                    <a:pt x="3716" y="682"/>
                    <a:pt x="3704" y="468"/>
                    <a:pt x="3656" y="278"/>
                  </a:cubicBezTo>
                  <a:cubicBezTo>
                    <a:pt x="3644" y="230"/>
                    <a:pt x="3632" y="170"/>
                    <a:pt x="3573" y="111"/>
                  </a:cubicBezTo>
                  <a:cubicBezTo>
                    <a:pt x="3525" y="63"/>
                    <a:pt x="3454" y="51"/>
                    <a:pt x="3418" y="51"/>
                  </a:cubicBezTo>
                  <a:cubicBezTo>
                    <a:pt x="3193" y="15"/>
                    <a:pt x="2967" y="0"/>
                    <a:pt x="27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640" name="Google Shape;1640;p39"/>
            <p:cNvSpPr/>
            <p:nvPr/>
          </p:nvSpPr>
          <p:spPr>
            <a:xfrm>
              <a:off x="5851505" y="4184955"/>
              <a:ext cx="258705" cy="69507"/>
            </a:xfrm>
            <a:custGeom>
              <a:avLst/>
              <a:gdLst/>
              <a:ahLst/>
              <a:cxnLst/>
              <a:rect l="l" t="t" r="r" b="b"/>
              <a:pathLst>
                <a:path w="3454" h="928" extrusionOk="0">
                  <a:moveTo>
                    <a:pt x="2599" y="1"/>
                  </a:moveTo>
                  <a:cubicBezTo>
                    <a:pt x="2181" y="1"/>
                    <a:pt x="1755" y="47"/>
                    <a:pt x="1334" y="94"/>
                  </a:cubicBezTo>
                  <a:cubicBezTo>
                    <a:pt x="989" y="142"/>
                    <a:pt x="501" y="94"/>
                    <a:pt x="191" y="225"/>
                  </a:cubicBezTo>
                  <a:cubicBezTo>
                    <a:pt x="60" y="285"/>
                    <a:pt x="60" y="309"/>
                    <a:pt x="25" y="440"/>
                  </a:cubicBezTo>
                  <a:cubicBezTo>
                    <a:pt x="37" y="487"/>
                    <a:pt x="13" y="928"/>
                    <a:pt x="1" y="928"/>
                  </a:cubicBezTo>
                  <a:cubicBezTo>
                    <a:pt x="1156" y="892"/>
                    <a:pt x="2299" y="832"/>
                    <a:pt x="3454" y="749"/>
                  </a:cubicBezTo>
                  <a:cubicBezTo>
                    <a:pt x="3454" y="559"/>
                    <a:pt x="3430" y="368"/>
                    <a:pt x="3394" y="178"/>
                  </a:cubicBezTo>
                  <a:cubicBezTo>
                    <a:pt x="3394" y="142"/>
                    <a:pt x="3370" y="94"/>
                    <a:pt x="3347" y="82"/>
                  </a:cubicBezTo>
                  <a:cubicBezTo>
                    <a:pt x="3311" y="70"/>
                    <a:pt x="3287" y="47"/>
                    <a:pt x="3251" y="47"/>
                  </a:cubicBezTo>
                  <a:cubicBezTo>
                    <a:pt x="3038" y="14"/>
                    <a:pt x="2819" y="1"/>
                    <a:pt x="25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641" name="Google Shape;1641;p39"/>
            <p:cNvSpPr/>
            <p:nvPr/>
          </p:nvSpPr>
          <p:spPr>
            <a:xfrm>
              <a:off x="5841679" y="4175143"/>
              <a:ext cx="278328" cy="90030"/>
            </a:xfrm>
            <a:custGeom>
              <a:avLst/>
              <a:gdLst/>
              <a:ahLst/>
              <a:cxnLst/>
              <a:rect l="l" t="t" r="r" b="b"/>
              <a:pathLst>
                <a:path w="3716" h="1202" extrusionOk="0">
                  <a:moveTo>
                    <a:pt x="2704" y="261"/>
                  </a:moveTo>
                  <a:cubicBezTo>
                    <a:pt x="2930" y="261"/>
                    <a:pt x="3156" y="273"/>
                    <a:pt x="3370" y="332"/>
                  </a:cubicBezTo>
                  <a:lnTo>
                    <a:pt x="3394" y="332"/>
                  </a:lnTo>
                  <a:lnTo>
                    <a:pt x="3394" y="344"/>
                  </a:lnTo>
                  <a:cubicBezTo>
                    <a:pt x="3418" y="487"/>
                    <a:pt x="3454" y="618"/>
                    <a:pt x="3454" y="761"/>
                  </a:cubicBezTo>
                  <a:cubicBezTo>
                    <a:pt x="2394" y="844"/>
                    <a:pt x="1334" y="904"/>
                    <a:pt x="275" y="928"/>
                  </a:cubicBezTo>
                  <a:cubicBezTo>
                    <a:pt x="275" y="868"/>
                    <a:pt x="299" y="809"/>
                    <a:pt x="299" y="749"/>
                  </a:cubicBezTo>
                  <a:cubicBezTo>
                    <a:pt x="310" y="678"/>
                    <a:pt x="310" y="618"/>
                    <a:pt x="310" y="606"/>
                  </a:cubicBezTo>
                  <a:lnTo>
                    <a:pt x="310" y="571"/>
                  </a:lnTo>
                  <a:cubicBezTo>
                    <a:pt x="322" y="547"/>
                    <a:pt x="322" y="511"/>
                    <a:pt x="322" y="511"/>
                  </a:cubicBezTo>
                  <a:cubicBezTo>
                    <a:pt x="322" y="511"/>
                    <a:pt x="334" y="499"/>
                    <a:pt x="382" y="487"/>
                  </a:cubicBezTo>
                  <a:cubicBezTo>
                    <a:pt x="572" y="404"/>
                    <a:pt x="870" y="392"/>
                    <a:pt x="1132" y="380"/>
                  </a:cubicBezTo>
                  <a:cubicBezTo>
                    <a:pt x="1263" y="368"/>
                    <a:pt x="1382" y="368"/>
                    <a:pt x="1501" y="344"/>
                  </a:cubicBezTo>
                  <a:cubicBezTo>
                    <a:pt x="1906" y="309"/>
                    <a:pt x="2299" y="261"/>
                    <a:pt x="2704" y="261"/>
                  </a:cubicBezTo>
                  <a:close/>
                  <a:moveTo>
                    <a:pt x="2740" y="1"/>
                  </a:moveTo>
                  <a:cubicBezTo>
                    <a:pt x="2312" y="1"/>
                    <a:pt x="1886" y="48"/>
                    <a:pt x="1465" y="94"/>
                  </a:cubicBezTo>
                  <a:cubicBezTo>
                    <a:pt x="1370" y="106"/>
                    <a:pt x="1251" y="130"/>
                    <a:pt x="1108" y="130"/>
                  </a:cubicBezTo>
                  <a:cubicBezTo>
                    <a:pt x="834" y="130"/>
                    <a:pt x="513" y="142"/>
                    <a:pt x="275" y="249"/>
                  </a:cubicBezTo>
                  <a:cubicBezTo>
                    <a:pt x="120" y="309"/>
                    <a:pt x="84" y="344"/>
                    <a:pt x="37" y="511"/>
                  </a:cubicBezTo>
                  <a:lnTo>
                    <a:pt x="37" y="547"/>
                  </a:lnTo>
                  <a:cubicBezTo>
                    <a:pt x="37" y="571"/>
                    <a:pt x="37" y="606"/>
                    <a:pt x="25" y="737"/>
                  </a:cubicBezTo>
                  <a:cubicBezTo>
                    <a:pt x="13" y="821"/>
                    <a:pt x="13" y="987"/>
                    <a:pt x="1" y="1023"/>
                  </a:cubicBezTo>
                  <a:cubicBezTo>
                    <a:pt x="13" y="987"/>
                    <a:pt x="60" y="928"/>
                    <a:pt x="120" y="928"/>
                  </a:cubicBezTo>
                  <a:lnTo>
                    <a:pt x="120" y="1202"/>
                  </a:lnTo>
                  <a:lnTo>
                    <a:pt x="144" y="1202"/>
                  </a:lnTo>
                  <a:cubicBezTo>
                    <a:pt x="1287" y="1166"/>
                    <a:pt x="2454" y="1106"/>
                    <a:pt x="3597" y="1023"/>
                  </a:cubicBezTo>
                  <a:lnTo>
                    <a:pt x="3716" y="999"/>
                  </a:lnTo>
                  <a:lnTo>
                    <a:pt x="3716" y="880"/>
                  </a:lnTo>
                  <a:cubicBezTo>
                    <a:pt x="3716" y="678"/>
                    <a:pt x="3704" y="463"/>
                    <a:pt x="3656" y="273"/>
                  </a:cubicBezTo>
                  <a:cubicBezTo>
                    <a:pt x="3644" y="225"/>
                    <a:pt x="3632" y="166"/>
                    <a:pt x="3573" y="106"/>
                  </a:cubicBezTo>
                  <a:cubicBezTo>
                    <a:pt x="3525" y="70"/>
                    <a:pt x="3454" y="47"/>
                    <a:pt x="3418" y="47"/>
                  </a:cubicBezTo>
                  <a:cubicBezTo>
                    <a:pt x="3192" y="14"/>
                    <a:pt x="2966" y="1"/>
                    <a:pt x="27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</p:grpSp>
      <p:grpSp>
        <p:nvGrpSpPr>
          <p:cNvPr id="1642" name="Google Shape;1642;p39"/>
          <p:cNvGrpSpPr/>
          <p:nvPr/>
        </p:nvGrpSpPr>
        <p:grpSpPr>
          <a:xfrm rot="3273994">
            <a:off x="11379794" y="985263"/>
            <a:ext cx="666870" cy="626660"/>
            <a:chOff x="6276222" y="5478184"/>
            <a:chExt cx="335402" cy="315179"/>
          </a:xfrm>
        </p:grpSpPr>
        <p:sp>
          <p:nvSpPr>
            <p:cNvPr id="1643" name="Google Shape;1643;p39"/>
            <p:cNvSpPr/>
            <p:nvPr/>
          </p:nvSpPr>
          <p:spPr>
            <a:xfrm>
              <a:off x="6286484" y="5487174"/>
              <a:ext cx="314880" cy="297203"/>
            </a:xfrm>
            <a:custGeom>
              <a:avLst/>
              <a:gdLst/>
              <a:ahLst/>
              <a:cxnLst/>
              <a:rect l="l" t="t" r="r" b="b"/>
              <a:pathLst>
                <a:path w="4204" h="3968" extrusionOk="0">
                  <a:moveTo>
                    <a:pt x="762" y="1"/>
                  </a:moveTo>
                  <a:cubicBezTo>
                    <a:pt x="758" y="1"/>
                    <a:pt x="754" y="1"/>
                    <a:pt x="751" y="3"/>
                  </a:cubicBezTo>
                  <a:cubicBezTo>
                    <a:pt x="549" y="158"/>
                    <a:pt x="1" y="634"/>
                    <a:pt x="1" y="634"/>
                  </a:cubicBezTo>
                  <a:cubicBezTo>
                    <a:pt x="1" y="634"/>
                    <a:pt x="358" y="1039"/>
                    <a:pt x="1132" y="1837"/>
                  </a:cubicBezTo>
                  <a:cubicBezTo>
                    <a:pt x="822" y="2122"/>
                    <a:pt x="394" y="2492"/>
                    <a:pt x="72" y="2789"/>
                  </a:cubicBezTo>
                  <a:cubicBezTo>
                    <a:pt x="358" y="3135"/>
                    <a:pt x="727" y="3420"/>
                    <a:pt x="1013" y="3777"/>
                  </a:cubicBezTo>
                  <a:cubicBezTo>
                    <a:pt x="1430" y="3504"/>
                    <a:pt x="1608" y="3135"/>
                    <a:pt x="1954" y="2825"/>
                  </a:cubicBezTo>
                  <a:cubicBezTo>
                    <a:pt x="2311" y="3135"/>
                    <a:pt x="2870" y="3563"/>
                    <a:pt x="3156" y="3968"/>
                  </a:cubicBezTo>
                  <a:cubicBezTo>
                    <a:pt x="3585" y="3718"/>
                    <a:pt x="3728" y="3420"/>
                    <a:pt x="4204" y="3289"/>
                  </a:cubicBezTo>
                  <a:cubicBezTo>
                    <a:pt x="3811" y="2813"/>
                    <a:pt x="3227" y="2313"/>
                    <a:pt x="2751" y="1920"/>
                  </a:cubicBezTo>
                  <a:cubicBezTo>
                    <a:pt x="3251" y="1515"/>
                    <a:pt x="3323" y="1349"/>
                    <a:pt x="3847" y="979"/>
                  </a:cubicBezTo>
                  <a:cubicBezTo>
                    <a:pt x="3513" y="670"/>
                    <a:pt x="3382" y="503"/>
                    <a:pt x="3049" y="194"/>
                  </a:cubicBezTo>
                  <a:cubicBezTo>
                    <a:pt x="2668" y="682"/>
                    <a:pt x="2477" y="944"/>
                    <a:pt x="2001" y="1301"/>
                  </a:cubicBezTo>
                  <a:cubicBezTo>
                    <a:pt x="1999" y="1302"/>
                    <a:pt x="1997" y="1303"/>
                    <a:pt x="1995" y="1303"/>
                  </a:cubicBezTo>
                  <a:cubicBezTo>
                    <a:pt x="1879" y="1303"/>
                    <a:pt x="928" y="1"/>
                    <a:pt x="76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644" name="Google Shape;1644;p39"/>
            <p:cNvSpPr/>
            <p:nvPr/>
          </p:nvSpPr>
          <p:spPr>
            <a:xfrm>
              <a:off x="6276222" y="5478184"/>
              <a:ext cx="335402" cy="315179"/>
            </a:xfrm>
            <a:custGeom>
              <a:avLst/>
              <a:gdLst/>
              <a:ahLst/>
              <a:cxnLst/>
              <a:rect l="l" t="t" r="r" b="b"/>
              <a:pathLst>
                <a:path w="4478" h="4208" extrusionOk="0">
                  <a:moveTo>
                    <a:pt x="906" y="259"/>
                  </a:moveTo>
                  <a:cubicBezTo>
                    <a:pt x="906" y="259"/>
                    <a:pt x="918" y="271"/>
                    <a:pt x="942" y="271"/>
                  </a:cubicBezTo>
                  <a:cubicBezTo>
                    <a:pt x="977" y="295"/>
                    <a:pt x="1025" y="366"/>
                    <a:pt x="1061" y="378"/>
                  </a:cubicBezTo>
                  <a:cubicBezTo>
                    <a:pt x="1144" y="473"/>
                    <a:pt x="1215" y="557"/>
                    <a:pt x="1311" y="664"/>
                  </a:cubicBezTo>
                  <a:cubicBezTo>
                    <a:pt x="1489" y="866"/>
                    <a:pt x="1668" y="1092"/>
                    <a:pt x="1858" y="1307"/>
                  </a:cubicBezTo>
                  <a:cubicBezTo>
                    <a:pt x="1918" y="1378"/>
                    <a:pt x="2013" y="1485"/>
                    <a:pt x="2096" y="1509"/>
                  </a:cubicBezTo>
                  <a:cubicBezTo>
                    <a:pt x="2114" y="1527"/>
                    <a:pt x="2132" y="1536"/>
                    <a:pt x="2151" y="1536"/>
                  </a:cubicBezTo>
                  <a:cubicBezTo>
                    <a:pt x="2171" y="1536"/>
                    <a:pt x="2192" y="1527"/>
                    <a:pt x="2215" y="1509"/>
                  </a:cubicBezTo>
                  <a:cubicBezTo>
                    <a:pt x="2227" y="1509"/>
                    <a:pt x="2227" y="1497"/>
                    <a:pt x="2251" y="1497"/>
                  </a:cubicBezTo>
                  <a:cubicBezTo>
                    <a:pt x="2620" y="1200"/>
                    <a:pt x="2930" y="854"/>
                    <a:pt x="3228" y="485"/>
                  </a:cubicBezTo>
                  <a:cubicBezTo>
                    <a:pt x="3418" y="676"/>
                    <a:pt x="3620" y="890"/>
                    <a:pt x="3823" y="1080"/>
                  </a:cubicBezTo>
                  <a:cubicBezTo>
                    <a:pt x="3478" y="1342"/>
                    <a:pt x="3180" y="1664"/>
                    <a:pt x="2847" y="1938"/>
                  </a:cubicBezTo>
                  <a:cubicBezTo>
                    <a:pt x="2799" y="1985"/>
                    <a:pt x="2799" y="2081"/>
                    <a:pt x="2847" y="2116"/>
                  </a:cubicBezTo>
                  <a:cubicBezTo>
                    <a:pt x="3299" y="2509"/>
                    <a:pt x="3763" y="2914"/>
                    <a:pt x="4168" y="3355"/>
                  </a:cubicBezTo>
                  <a:cubicBezTo>
                    <a:pt x="3870" y="3509"/>
                    <a:pt x="3632" y="3724"/>
                    <a:pt x="3358" y="3914"/>
                  </a:cubicBezTo>
                  <a:cubicBezTo>
                    <a:pt x="2989" y="3509"/>
                    <a:pt x="2573" y="3188"/>
                    <a:pt x="2168" y="2855"/>
                  </a:cubicBezTo>
                  <a:cubicBezTo>
                    <a:pt x="2150" y="2831"/>
                    <a:pt x="2120" y="2819"/>
                    <a:pt x="2087" y="2819"/>
                  </a:cubicBezTo>
                  <a:cubicBezTo>
                    <a:pt x="2055" y="2819"/>
                    <a:pt x="2019" y="2831"/>
                    <a:pt x="1989" y="2855"/>
                  </a:cubicBezTo>
                  <a:cubicBezTo>
                    <a:pt x="1692" y="3128"/>
                    <a:pt x="1477" y="3474"/>
                    <a:pt x="1156" y="3724"/>
                  </a:cubicBezTo>
                  <a:cubicBezTo>
                    <a:pt x="906" y="3450"/>
                    <a:pt x="644" y="3188"/>
                    <a:pt x="382" y="2926"/>
                  </a:cubicBezTo>
                  <a:cubicBezTo>
                    <a:pt x="715" y="2628"/>
                    <a:pt x="1037" y="2343"/>
                    <a:pt x="1370" y="2045"/>
                  </a:cubicBezTo>
                  <a:cubicBezTo>
                    <a:pt x="1418" y="1997"/>
                    <a:pt x="1418" y="1914"/>
                    <a:pt x="1370" y="1866"/>
                  </a:cubicBezTo>
                  <a:cubicBezTo>
                    <a:pt x="1013" y="1497"/>
                    <a:pt x="668" y="1140"/>
                    <a:pt x="322" y="747"/>
                  </a:cubicBezTo>
                  <a:cubicBezTo>
                    <a:pt x="501" y="604"/>
                    <a:pt x="668" y="438"/>
                    <a:pt x="858" y="307"/>
                  </a:cubicBezTo>
                  <a:lnTo>
                    <a:pt x="906" y="259"/>
                  </a:lnTo>
                  <a:close/>
                  <a:moveTo>
                    <a:pt x="910" y="0"/>
                  </a:moveTo>
                  <a:cubicBezTo>
                    <a:pt x="860" y="0"/>
                    <a:pt x="805" y="21"/>
                    <a:pt x="739" y="68"/>
                  </a:cubicBezTo>
                  <a:cubicBezTo>
                    <a:pt x="501" y="247"/>
                    <a:pt x="275" y="449"/>
                    <a:pt x="60" y="652"/>
                  </a:cubicBezTo>
                  <a:cubicBezTo>
                    <a:pt x="1" y="688"/>
                    <a:pt x="13" y="771"/>
                    <a:pt x="60" y="830"/>
                  </a:cubicBezTo>
                  <a:cubicBezTo>
                    <a:pt x="382" y="1211"/>
                    <a:pt x="739" y="1581"/>
                    <a:pt x="1096" y="1938"/>
                  </a:cubicBezTo>
                  <a:cubicBezTo>
                    <a:pt x="775" y="2235"/>
                    <a:pt x="441" y="2521"/>
                    <a:pt x="132" y="2819"/>
                  </a:cubicBezTo>
                  <a:cubicBezTo>
                    <a:pt x="84" y="2866"/>
                    <a:pt x="84" y="2938"/>
                    <a:pt x="132" y="2997"/>
                  </a:cubicBezTo>
                  <a:cubicBezTo>
                    <a:pt x="430" y="3343"/>
                    <a:pt x="775" y="3640"/>
                    <a:pt x="1072" y="3986"/>
                  </a:cubicBezTo>
                  <a:cubicBezTo>
                    <a:pt x="1086" y="4005"/>
                    <a:pt x="1113" y="4014"/>
                    <a:pt x="1143" y="4014"/>
                  </a:cubicBezTo>
                  <a:cubicBezTo>
                    <a:pt x="1168" y="4014"/>
                    <a:pt x="1194" y="4008"/>
                    <a:pt x="1215" y="3998"/>
                  </a:cubicBezTo>
                  <a:cubicBezTo>
                    <a:pt x="1561" y="3747"/>
                    <a:pt x="1799" y="3402"/>
                    <a:pt x="2096" y="3105"/>
                  </a:cubicBezTo>
                  <a:cubicBezTo>
                    <a:pt x="2477" y="3426"/>
                    <a:pt x="2894" y="3747"/>
                    <a:pt x="3192" y="4140"/>
                  </a:cubicBezTo>
                  <a:cubicBezTo>
                    <a:pt x="3225" y="4174"/>
                    <a:pt x="3265" y="4208"/>
                    <a:pt x="3306" y="4208"/>
                  </a:cubicBezTo>
                  <a:cubicBezTo>
                    <a:pt x="3324" y="4208"/>
                    <a:pt x="3341" y="4202"/>
                    <a:pt x="3358" y="4188"/>
                  </a:cubicBezTo>
                  <a:cubicBezTo>
                    <a:pt x="3704" y="3962"/>
                    <a:pt x="3966" y="3652"/>
                    <a:pt x="4371" y="3521"/>
                  </a:cubicBezTo>
                  <a:cubicBezTo>
                    <a:pt x="4466" y="3474"/>
                    <a:pt x="4478" y="3366"/>
                    <a:pt x="4418" y="3307"/>
                  </a:cubicBezTo>
                  <a:cubicBezTo>
                    <a:pt x="4013" y="2831"/>
                    <a:pt x="3561" y="2414"/>
                    <a:pt x="3085" y="2021"/>
                  </a:cubicBezTo>
                  <a:cubicBezTo>
                    <a:pt x="3394" y="1735"/>
                    <a:pt x="3692" y="1438"/>
                    <a:pt x="4037" y="1188"/>
                  </a:cubicBezTo>
                  <a:cubicBezTo>
                    <a:pt x="4085" y="1140"/>
                    <a:pt x="4120" y="1045"/>
                    <a:pt x="4061" y="985"/>
                  </a:cubicBezTo>
                  <a:cubicBezTo>
                    <a:pt x="3787" y="735"/>
                    <a:pt x="3537" y="473"/>
                    <a:pt x="3275" y="199"/>
                  </a:cubicBezTo>
                  <a:cubicBezTo>
                    <a:pt x="3250" y="174"/>
                    <a:pt x="3215" y="159"/>
                    <a:pt x="3180" y="159"/>
                  </a:cubicBezTo>
                  <a:cubicBezTo>
                    <a:pt x="3150" y="159"/>
                    <a:pt x="3119" y="171"/>
                    <a:pt x="3097" y="199"/>
                  </a:cubicBezTo>
                  <a:cubicBezTo>
                    <a:pt x="2799" y="592"/>
                    <a:pt x="2501" y="950"/>
                    <a:pt x="2108" y="1259"/>
                  </a:cubicBezTo>
                  <a:lnTo>
                    <a:pt x="2108" y="1247"/>
                  </a:lnTo>
                  <a:cubicBezTo>
                    <a:pt x="2096" y="1200"/>
                    <a:pt x="2037" y="1164"/>
                    <a:pt x="2001" y="1128"/>
                  </a:cubicBezTo>
                  <a:cubicBezTo>
                    <a:pt x="1918" y="1021"/>
                    <a:pt x="1811" y="902"/>
                    <a:pt x="1727" y="795"/>
                  </a:cubicBezTo>
                  <a:cubicBezTo>
                    <a:pt x="1525" y="569"/>
                    <a:pt x="1358" y="318"/>
                    <a:pt x="1132" y="128"/>
                  </a:cubicBezTo>
                  <a:cubicBezTo>
                    <a:pt x="1053" y="49"/>
                    <a:pt x="987" y="0"/>
                    <a:pt x="9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</p:grpSp>
      <p:grpSp>
        <p:nvGrpSpPr>
          <p:cNvPr id="37" name="Google Shape;1698;p42">
            <a:extLst>
              <a:ext uri="{FF2B5EF4-FFF2-40B4-BE49-F238E27FC236}">
                <a16:creationId xmlns:a16="http://schemas.microsoft.com/office/drawing/2014/main" id="{72BCDD27-BDA0-43EA-B42F-2DE1989F9BDC}"/>
              </a:ext>
            </a:extLst>
          </p:cNvPr>
          <p:cNvGrpSpPr/>
          <p:nvPr/>
        </p:nvGrpSpPr>
        <p:grpSpPr>
          <a:xfrm flipH="1">
            <a:off x="4185666" y="585653"/>
            <a:ext cx="726062" cy="682749"/>
            <a:chOff x="3187875" y="1320975"/>
            <a:chExt cx="545897" cy="513332"/>
          </a:xfrm>
        </p:grpSpPr>
        <p:sp>
          <p:nvSpPr>
            <p:cNvPr id="38" name="Google Shape;1699;p42">
              <a:extLst>
                <a:ext uri="{FF2B5EF4-FFF2-40B4-BE49-F238E27FC236}">
                  <a16:creationId xmlns:a16="http://schemas.microsoft.com/office/drawing/2014/main" id="{9B5C9A61-FD31-4AF3-9AB0-3EA1A35D7847}"/>
                </a:ext>
              </a:extLst>
            </p:cNvPr>
            <p:cNvSpPr/>
            <p:nvPr/>
          </p:nvSpPr>
          <p:spPr>
            <a:xfrm>
              <a:off x="3202421" y="1354900"/>
              <a:ext cx="485554" cy="448532"/>
            </a:xfrm>
            <a:custGeom>
              <a:avLst/>
              <a:gdLst/>
              <a:ahLst/>
              <a:cxnLst/>
              <a:rect l="l" t="t" r="r" b="b"/>
              <a:pathLst>
                <a:path w="10348" h="9559" extrusionOk="0">
                  <a:moveTo>
                    <a:pt x="5227" y="0"/>
                  </a:moveTo>
                  <a:cubicBezTo>
                    <a:pt x="4871" y="0"/>
                    <a:pt x="4515" y="44"/>
                    <a:pt x="4156" y="141"/>
                  </a:cubicBezTo>
                  <a:cubicBezTo>
                    <a:pt x="4120" y="141"/>
                    <a:pt x="4108" y="153"/>
                    <a:pt x="4096" y="153"/>
                  </a:cubicBezTo>
                  <a:cubicBezTo>
                    <a:pt x="3822" y="236"/>
                    <a:pt x="3703" y="415"/>
                    <a:pt x="3680" y="712"/>
                  </a:cubicBezTo>
                  <a:cubicBezTo>
                    <a:pt x="3608" y="1367"/>
                    <a:pt x="3632" y="2046"/>
                    <a:pt x="3620" y="2701"/>
                  </a:cubicBezTo>
                  <a:cubicBezTo>
                    <a:pt x="3608" y="2915"/>
                    <a:pt x="3644" y="3153"/>
                    <a:pt x="3572" y="3391"/>
                  </a:cubicBezTo>
                  <a:cubicBezTo>
                    <a:pt x="3203" y="3439"/>
                    <a:pt x="2846" y="3474"/>
                    <a:pt x="2501" y="3510"/>
                  </a:cubicBezTo>
                  <a:cubicBezTo>
                    <a:pt x="1894" y="3593"/>
                    <a:pt x="1298" y="3677"/>
                    <a:pt x="715" y="3867"/>
                  </a:cubicBezTo>
                  <a:cubicBezTo>
                    <a:pt x="274" y="4022"/>
                    <a:pt x="60" y="4308"/>
                    <a:pt x="36" y="4784"/>
                  </a:cubicBezTo>
                  <a:cubicBezTo>
                    <a:pt x="1" y="5201"/>
                    <a:pt x="72" y="5594"/>
                    <a:pt x="167" y="5987"/>
                  </a:cubicBezTo>
                  <a:cubicBezTo>
                    <a:pt x="251" y="6296"/>
                    <a:pt x="370" y="6403"/>
                    <a:pt x="703" y="6415"/>
                  </a:cubicBezTo>
                  <a:cubicBezTo>
                    <a:pt x="814" y="6425"/>
                    <a:pt x="927" y="6429"/>
                    <a:pt x="1039" y="6429"/>
                  </a:cubicBezTo>
                  <a:cubicBezTo>
                    <a:pt x="1335" y="6429"/>
                    <a:pt x="1633" y="6399"/>
                    <a:pt x="1917" y="6356"/>
                  </a:cubicBezTo>
                  <a:cubicBezTo>
                    <a:pt x="2310" y="6308"/>
                    <a:pt x="2715" y="6237"/>
                    <a:pt x="3096" y="6177"/>
                  </a:cubicBezTo>
                  <a:cubicBezTo>
                    <a:pt x="3158" y="6166"/>
                    <a:pt x="3207" y="6161"/>
                    <a:pt x="3248" y="6161"/>
                  </a:cubicBezTo>
                  <a:cubicBezTo>
                    <a:pt x="3389" y="6161"/>
                    <a:pt x="3427" y="6231"/>
                    <a:pt x="3501" y="6415"/>
                  </a:cubicBezTo>
                  <a:cubicBezTo>
                    <a:pt x="3513" y="6463"/>
                    <a:pt x="3525" y="6510"/>
                    <a:pt x="3525" y="6546"/>
                  </a:cubicBezTo>
                  <a:cubicBezTo>
                    <a:pt x="3572" y="6891"/>
                    <a:pt x="3608" y="7237"/>
                    <a:pt x="3608" y="7582"/>
                  </a:cubicBezTo>
                  <a:cubicBezTo>
                    <a:pt x="3584" y="8094"/>
                    <a:pt x="3608" y="8606"/>
                    <a:pt x="3680" y="9106"/>
                  </a:cubicBezTo>
                  <a:cubicBezTo>
                    <a:pt x="3680" y="9142"/>
                    <a:pt x="3691" y="9166"/>
                    <a:pt x="3691" y="9201"/>
                  </a:cubicBezTo>
                  <a:cubicBezTo>
                    <a:pt x="3739" y="9404"/>
                    <a:pt x="3811" y="9463"/>
                    <a:pt x="4049" y="9499"/>
                  </a:cubicBezTo>
                  <a:cubicBezTo>
                    <a:pt x="4377" y="9538"/>
                    <a:pt x="4703" y="9559"/>
                    <a:pt x="5030" y="9559"/>
                  </a:cubicBezTo>
                  <a:cubicBezTo>
                    <a:pt x="5307" y="9559"/>
                    <a:pt x="5586" y="9544"/>
                    <a:pt x="5870" y="9511"/>
                  </a:cubicBezTo>
                  <a:cubicBezTo>
                    <a:pt x="6323" y="9451"/>
                    <a:pt x="6478" y="9285"/>
                    <a:pt x="6549" y="8832"/>
                  </a:cubicBezTo>
                  <a:cubicBezTo>
                    <a:pt x="6585" y="8618"/>
                    <a:pt x="6561" y="8392"/>
                    <a:pt x="6561" y="8189"/>
                  </a:cubicBezTo>
                  <a:cubicBezTo>
                    <a:pt x="6549" y="7737"/>
                    <a:pt x="6537" y="7284"/>
                    <a:pt x="6537" y="6820"/>
                  </a:cubicBezTo>
                  <a:cubicBezTo>
                    <a:pt x="6537" y="6475"/>
                    <a:pt x="6597" y="6403"/>
                    <a:pt x="6942" y="6356"/>
                  </a:cubicBezTo>
                  <a:cubicBezTo>
                    <a:pt x="7751" y="6249"/>
                    <a:pt x="8573" y="6165"/>
                    <a:pt x="9395" y="6058"/>
                  </a:cubicBezTo>
                  <a:cubicBezTo>
                    <a:pt x="10073" y="5987"/>
                    <a:pt x="10109" y="5999"/>
                    <a:pt x="10276" y="5225"/>
                  </a:cubicBezTo>
                  <a:lnTo>
                    <a:pt x="10276" y="5165"/>
                  </a:lnTo>
                  <a:cubicBezTo>
                    <a:pt x="10347" y="4677"/>
                    <a:pt x="10288" y="4189"/>
                    <a:pt x="10228" y="3689"/>
                  </a:cubicBezTo>
                  <a:cubicBezTo>
                    <a:pt x="10192" y="3427"/>
                    <a:pt x="10133" y="3379"/>
                    <a:pt x="9918" y="3343"/>
                  </a:cubicBezTo>
                  <a:cubicBezTo>
                    <a:pt x="9526" y="3289"/>
                    <a:pt x="9136" y="3266"/>
                    <a:pt x="8747" y="3266"/>
                  </a:cubicBezTo>
                  <a:cubicBezTo>
                    <a:pt x="8191" y="3266"/>
                    <a:pt x="7638" y="3314"/>
                    <a:pt x="7085" y="3391"/>
                  </a:cubicBezTo>
                  <a:cubicBezTo>
                    <a:pt x="7003" y="3399"/>
                    <a:pt x="6915" y="3413"/>
                    <a:pt x="6817" y="3413"/>
                  </a:cubicBezTo>
                  <a:cubicBezTo>
                    <a:pt x="6774" y="3413"/>
                    <a:pt x="6728" y="3410"/>
                    <a:pt x="6680" y="3403"/>
                  </a:cubicBezTo>
                  <a:cubicBezTo>
                    <a:pt x="6597" y="3093"/>
                    <a:pt x="6585" y="2772"/>
                    <a:pt x="6585" y="2439"/>
                  </a:cubicBezTo>
                  <a:cubicBezTo>
                    <a:pt x="6597" y="1879"/>
                    <a:pt x="6597" y="1307"/>
                    <a:pt x="6585" y="748"/>
                  </a:cubicBezTo>
                  <a:cubicBezTo>
                    <a:pt x="6561" y="355"/>
                    <a:pt x="6442" y="153"/>
                    <a:pt x="6144" y="93"/>
                  </a:cubicBezTo>
                  <a:cubicBezTo>
                    <a:pt x="5837" y="33"/>
                    <a:pt x="5532" y="0"/>
                    <a:pt x="5227" y="0"/>
                  </a:cubicBezTo>
                  <a:close/>
                </a:path>
              </a:pathLst>
            </a:custGeom>
            <a:solidFill>
              <a:srgbClr val="1C0D3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9" name="Google Shape;1700;p42">
              <a:extLst>
                <a:ext uri="{FF2B5EF4-FFF2-40B4-BE49-F238E27FC236}">
                  <a16:creationId xmlns:a16="http://schemas.microsoft.com/office/drawing/2014/main" id="{296F153F-F103-4436-A35C-67F25D8349FA}"/>
                </a:ext>
              </a:extLst>
            </p:cNvPr>
            <p:cNvSpPr/>
            <p:nvPr/>
          </p:nvSpPr>
          <p:spPr>
            <a:xfrm>
              <a:off x="3187875" y="1341902"/>
              <a:ext cx="531913" cy="492405"/>
            </a:xfrm>
            <a:custGeom>
              <a:avLst/>
              <a:gdLst/>
              <a:ahLst/>
              <a:cxnLst/>
              <a:rect l="l" t="t" r="r" b="b"/>
              <a:pathLst>
                <a:path w="11336" h="10494" extrusionOk="0">
                  <a:moveTo>
                    <a:pt x="5537" y="277"/>
                  </a:moveTo>
                  <a:cubicBezTo>
                    <a:pt x="5842" y="277"/>
                    <a:pt x="6147" y="310"/>
                    <a:pt x="6454" y="370"/>
                  </a:cubicBezTo>
                  <a:cubicBezTo>
                    <a:pt x="6752" y="430"/>
                    <a:pt x="6871" y="632"/>
                    <a:pt x="6895" y="1025"/>
                  </a:cubicBezTo>
                  <a:cubicBezTo>
                    <a:pt x="6907" y="1584"/>
                    <a:pt x="6907" y="2156"/>
                    <a:pt x="6895" y="2716"/>
                  </a:cubicBezTo>
                  <a:cubicBezTo>
                    <a:pt x="6895" y="3049"/>
                    <a:pt x="6907" y="3370"/>
                    <a:pt x="6990" y="3680"/>
                  </a:cubicBezTo>
                  <a:cubicBezTo>
                    <a:pt x="7038" y="3687"/>
                    <a:pt x="7084" y="3690"/>
                    <a:pt x="7127" y="3690"/>
                  </a:cubicBezTo>
                  <a:cubicBezTo>
                    <a:pt x="7225" y="3690"/>
                    <a:pt x="7313" y="3676"/>
                    <a:pt x="7395" y="3668"/>
                  </a:cubicBezTo>
                  <a:cubicBezTo>
                    <a:pt x="7948" y="3591"/>
                    <a:pt x="8501" y="3543"/>
                    <a:pt x="9054" y="3543"/>
                  </a:cubicBezTo>
                  <a:cubicBezTo>
                    <a:pt x="9442" y="3543"/>
                    <a:pt x="9829" y="3566"/>
                    <a:pt x="10217" y="3620"/>
                  </a:cubicBezTo>
                  <a:cubicBezTo>
                    <a:pt x="10490" y="3656"/>
                    <a:pt x="10538" y="3704"/>
                    <a:pt x="10562" y="3966"/>
                  </a:cubicBezTo>
                  <a:cubicBezTo>
                    <a:pt x="10598" y="4466"/>
                    <a:pt x="10645" y="4954"/>
                    <a:pt x="10586" y="5442"/>
                  </a:cubicBezTo>
                  <a:lnTo>
                    <a:pt x="10586" y="5502"/>
                  </a:lnTo>
                  <a:cubicBezTo>
                    <a:pt x="10419" y="6276"/>
                    <a:pt x="10383" y="6264"/>
                    <a:pt x="9705" y="6335"/>
                  </a:cubicBezTo>
                  <a:cubicBezTo>
                    <a:pt x="8883" y="6442"/>
                    <a:pt x="8061" y="6526"/>
                    <a:pt x="7252" y="6633"/>
                  </a:cubicBezTo>
                  <a:cubicBezTo>
                    <a:pt x="6907" y="6680"/>
                    <a:pt x="6847" y="6752"/>
                    <a:pt x="6847" y="7097"/>
                  </a:cubicBezTo>
                  <a:cubicBezTo>
                    <a:pt x="6847" y="7561"/>
                    <a:pt x="6859" y="8014"/>
                    <a:pt x="6871" y="8466"/>
                  </a:cubicBezTo>
                  <a:cubicBezTo>
                    <a:pt x="6871" y="8669"/>
                    <a:pt x="6895" y="8895"/>
                    <a:pt x="6859" y="9109"/>
                  </a:cubicBezTo>
                  <a:cubicBezTo>
                    <a:pt x="6788" y="9562"/>
                    <a:pt x="6633" y="9728"/>
                    <a:pt x="6168" y="9788"/>
                  </a:cubicBezTo>
                  <a:cubicBezTo>
                    <a:pt x="5890" y="9821"/>
                    <a:pt x="5614" y="9836"/>
                    <a:pt x="5338" y="9836"/>
                  </a:cubicBezTo>
                  <a:cubicBezTo>
                    <a:pt x="5013" y="9836"/>
                    <a:pt x="4687" y="9815"/>
                    <a:pt x="4359" y="9776"/>
                  </a:cubicBezTo>
                  <a:cubicBezTo>
                    <a:pt x="4121" y="9740"/>
                    <a:pt x="4049" y="9681"/>
                    <a:pt x="4001" y="9478"/>
                  </a:cubicBezTo>
                  <a:cubicBezTo>
                    <a:pt x="4001" y="9443"/>
                    <a:pt x="3990" y="9419"/>
                    <a:pt x="3990" y="9383"/>
                  </a:cubicBezTo>
                  <a:cubicBezTo>
                    <a:pt x="3918" y="8883"/>
                    <a:pt x="3894" y="8371"/>
                    <a:pt x="3918" y="7859"/>
                  </a:cubicBezTo>
                  <a:cubicBezTo>
                    <a:pt x="3918" y="7514"/>
                    <a:pt x="3882" y="7168"/>
                    <a:pt x="3835" y="6823"/>
                  </a:cubicBezTo>
                  <a:cubicBezTo>
                    <a:pt x="3835" y="6787"/>
                    <a:pt x="3823" y="6740"/>
                    <a:pt x="3811" y="6692"/>
                  </a:cubicBezTo>
                  <a:cubicBezTo>
                    <a:pt x="3737" y="6508"/>
                    <a:pt x="3699" y="6438"/>
                    <a:pt x="3558" y="6438"/>
                  </a:cubicBezTo>
                  <a:cubicBezTo>
                    <a:pt x="3517" y="6438"/>
                    <a:pt x="3468" y="6443"/>
                    <a:pt x="3406" y="6454"/>
                  </a:cubicBezTo>
                  <a:cubicBezTo>
                    <a:pt x="3025" y="6514"/>
                    <a:pt x="2620" y="6585"/>
                    <a:pt x="2227" y="6633"/>
                  </a:cubicBezTo>
                  <a:cubicBezTo>
                    <a:pt x="1943" y="6676"/>
                    <a:pt x="1645" y="6706"/>
                    <a:pt x="1349" y="6706"/>
                  </a:cubicBezTo>
                  <a:cubicBezTo>
                    <a:pt x="1237" y="6706"/>
                    <a:pt x="1124" y="6702"/>
                    <a:pt x="1013" y="6692"/>
                  </a:cubicBezTo>
                  <a:cubicBezTo>
                    <a:pt x="680" y="6680"/>
                    <a:pt x="561" y="6573"/>
                    <a:pt x="477" y="6264"/>
                  </a:cubicBezTo>
                  <a:cubicBezTo>
                    <a:pt x="382" y="5871"/>
                    <a:pt x="311" y="5478"/>
                    <a:pt x="346" y="5061"/>
                  </a:cubicBezTo>
                  <a:cubicBezTo>
                    <a:pt x="370" y="4585"/>
                    <a:pt x="584" y="4299"/>
                    <a:pt x="1025" y="4144"/>
                  </a:cubicBezTo>
                  <a:cubicBezTo>
                    <a:pt x="1608" y="3954"/>
                    <a:pt x="2204" y="3870"/>
                    <a:pt x="2811" y="3787"/>
                  </a:cubicBezTo>
                  <a:cubicBezTo>
                    <a:pt x="3156" y="3751"/>
                    <a:pt x="3513" y="3716"/>
                    <a:pt x="3882" y="3668"/>
                  </a:cubicBezTo>
                  <a:cubicBezTo>
                    <a:pt x="3954" y="3430"/>
                    <a:pt x="3918" y="3192"/>
                    <a:pt x="3930" y="2978"/>
                  </a:cubicBezTo>
                  <a:cubicBezTo>
                    <a:pt x="3942" y="2323"/>
                    <a:pt x="3918" y="1644"/>
                    <a:pt x="3990" y="989"/>
                  </a:cubicBezTo>
                  <a:cubicBezTo>
                    <a:pt x="4013" y="692"/>
                    <a:pt x="4132" y="513"/>
                    <a:pt x="4406" y="430"/>
                  </a:cubicBezTo>
                  <a:cubicBezTo>
                    <a:pt x="4418" y="430"/>
                    <a:pt x="4430" y="418"/>
                    <a:pt x="4466" y="418"/>
                  </a:cubicBezTo>
                  <a:cubicBezTo>
                    <a:pt x="4825" y="321"/>
                    <a:pt x="5181" y="277"/>
                    <a:pt x="5537" y="277"/>
                  </a:cubicBezTo>
                  <a:close/>
                  <a:moveTo>
                    <a:pt x="5591" y="1"/>
                  </a:moveTo>
                  <a:cubicBezTo>
                    <a:pt x="5168" y="1"/>
                    <a:pt x="4746" y="74"/>
                    <a:pt x="4335" y="215"/>
                  </a:cubicBezTo>
                  <a:cubicBezTo>
                    <a:pt x="4311" y="215"/>
                    <a:pt x="4299" y="239"/>
                    <a:pt x="4287" y="239"/>
                  </a:cubicBezTo>
                  <a:cubicBezTo>
                    <a:pt x="3990" y="334"/>
                    <a:pt x="3811" y="572"/>
                    <a:pt x="3751" y="882"/>
                  </a:cubicBezTo>
                  <a:cubicBezTo>
                    <a:pt x="3632" y="1442"/>
                    <a:pt x="3644" y="1989"/>
                    <a:pt x="3656" y="2537"/>
                  </a:cubicBezTo>
                  <a:cubicBezTo>
                    <a:pt x="3656" y="2835"/>
                    <a:pt x="3692" y="3132"/>
                    <a:pt x="3704" y="3418"/>
                  </a:cubicBezTo>
                  <a:cubicBezTo>
                    <a:pt x="3668" y="3442"/>
                    <a:pt x="3632" y="3448"/>
                    <a:pt x="3598" y="3448"/>
                  </a:cubicBezTo>
                  <a:cubicBezTo>
                    <a:pt x="3564" y="3448"/>
                    <a:pt x="3531" y="3442"/>
                    <a:pt x="3501" y="3442"/>
                  </a:cubicBezTo>
                  <a:cubicBezTo>
                    <a:pt x="2549" y="3478"/>
                    <a:pt x="1620" y="3620"/>
                    <a:pt x="739" y="3966"/>
                  </a:cubicBezTo>
                  <a:cubicBezTo>
                    <a:pt x="382" y="4097"/>
                    <a:pt x="168" y="4382"/>
                    <a:pt x="84" y="4752"/>
                  </a:cubicBezTo>
                  <a:cubicBezTo>
                    <a:pt x="1" y="5204"/>
                    <a:pt x="1" y="5644"/>
                    <a:pt x="84" y="6085"/>
                  </a:cubicBezTo>
                  <a:cubicBezTo>
                    <a:pt x="227" y="6799"/>
                    <a:pt x="549" y="7133"/>
                    <a:pt x="1275" y="7252"/>
                  </a:cubicBezTo>
                  <a:cubicBezTo>
                    <a:pt x="1502" y="7288"/>
                    <a:pt x="1730" y="7304"/>
                    <a:pt x="1957" y="7304"/>
                  </a:cubicBezTo>
                  <a:cubicBezTo>
                    <a:pt x="2027" y="7304"/>
                    <a:pt x="2098" y="7302"/>
                    <a:pt x="2168" y="7299"/>
                  </a:cubicBezTo>
                  <a:cubicBezTo>
                    <a:pt x="2632" y="7276"/>
                    <a:pt x="3108" y="7216"/>
                    <a:pt x="3585" y="7121"/>
                  </a:cubicBezTo>
                  <a:cubicBezTo>
                    <a:pt x="3620" y="7490"/>
                    <a:pt x="3644" y="7847"/>
                    <a:pt x="3644" y="8192"/>
                  </a:cubicBezTo>
                  <a:cubicBezTo>
                    <a:pt x="3644" y="8645"/>
                    <a:pt x="3680" y="9073"/>
                    <a:pt x="3763" y="9502"/>
                  </a:cubicBezTo>
                  <a:cubicBezTo>
                    <a:pt x="3775" y="9609"/>
                    <a:pt x="3811" y="9716"/>
                    <a:pt x="3835" y="9812"/>
                  </a:cubicBezTo>
                  <a:cubicBezTo>
                    <a:pt x="3930" y="10169"/>
                    <a:pt x="4132" y="10383"/>
                    <a:pt x="4490" y="10443"/>
                  </a:cubicBezTo>
                  <a:cubicBezTo>
                    <a:pt x="4702" y="10478"/>
                    <a:pt x="4911" y="10494"/>
                    <a:pt x="5117" y="10494"/>
                  </a:cubicBezTo>
                  <a:cubicBezTo>
                    <a:pt x="5687" y="10494"/>
                    <a:pt x="6237" y="10370"/>
                    <a:pt x="6788" y="10169"/>
                  </a:cubicBezTo>
                  <a:cubicBezTo>
                    <a:pt x="6978" y="10097"/>
                    <a:pt x="7097" y="9955"/>
                    <a:pt x="7204" y="9776"/>
                  </a:cubicBezTo>
                  <a:cubicBezTo>
                    <a:pt x="7454" y="9276"/>
                    <a:pt x="7490" y="8764"/>
                    <a:pt x="7466" y="8228"/>
                  </a:cubicBezTo>
                  <a:cubicBezTo>
                    <a:pt x="7454" y="7907"/>
                    <a:pt x="7466" y="7585"/>
                    <a:pt x="7466" y="7252"/>
                  </a:cubicBezTo>
                  <a:cubicBezTo>
                    <a:pt x="7883" y="7252"/>
                    <a:pt x="8335" y="7228"/>
                    <a:pt x="8764" y="7192"/>
                  </a:cubicBezTo>
                  <a:cubicBezTo>
                    <a:pt x="9252" y="7168"/>
                    <a:pt x="9764" y="7157"/>
                    <a:pt x="10252" y="7049"/>
                  </a:cubicBezTo>
                  <a:cubicBezTo>
                    <a:pt x="10895" y="6895"/>
                    <a:pt x="11205" y="6597"/>
                    <a:pt x="11300" y="5990"/>
                  </a:cubicBezTo>
                  <a:cubicBezTo>
                    <a:pt x="11336" y="5383"/>
                    <a:pt x="11252" y="4740"/>
                    <a:pt x="11098" y="4121"/>
                  </a:cubicBezTo>
                  <a:cubicBezTo>
                    <a:pt x="10979" y="3632"/>
                    <a:pt x="10657" y="3347"/>
                    <a:pt x="10145" y="3251"/>
                  </a:cubicBezTo>
                  <a:cubicBezTo>
                    <a:pt x="9782" y="3204"/>
                    <a:pt x="9422" y="3183"/>
                    <a:pt x="9062" y="3183"/>
                  </a:cubicBezTo>
                  <a:cubicBezTo>
                    <a:pt x="8701" y="3183"/>
                    <a:pt x="8341" y="3204"/>
                    <a:pt x="7978" y="3239"/>
                  </a:cubicBezTo>
                  <a:cubicBezTo>
                    <a:pt x="7839" y="3249"/>
                    <a:pt x="7699" y="3293"/>
                    <a:pt x="7553" y="3293"/>
                  </a:cubicBezTo>
                  <a:cubicBezTo>
                    <a:pt x="7524" y="3293"/>
                    <a:pt x="7495" y="3291"/>
                    <a:pt x="7466" y="3287"/>
                  </a:cubicBezTo>
                  <a:cubicBezTo>
                    <a:pt x="7466" y="3168"/>
                    <a:pt x="7466" y="3049"/>
                    <a:pt x="7490" y="2942"/>
                  </a:cubicBezTo>
                  <a:cubicBezTo>
                    <a:pt x="7561" y="2370"/>
                    <a:pt x="7550" y="1811"/>
                    <a:pt x="7454" y="1263"/>
                  </a:cubicBezTo>
                  <a:cubicBezTo>
                    <a:pt x="7371" y="727"/>
                    <a:pt x="7109" y="275"/>
                    <a:pt x="6561" y="132"/>
                  </a:cubicBezTo>
                  <a:cubicBezTo>
                    <a:pt x="6241" y="44"/>
                    <a:pt x="5915" y="1"/>
                    <a:pt x="55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0" name="Google Shape;1701;p42">
              <a:extLst>
                <a:ext uri="{FF2B5EF4-FFF2-40B4-BE49-F238E27FC236}">
                  <a16:creationId xmlns:a16="http://schemas.microsoft.com/office/drawing/2014/main" id="{26000AF7-EFB2-43F1-9150-017E03C27671}"/>
                </a:ext>
              </a:extLst>
            </p:cNvPr>
            <p:cNvSpPr/>
            <p:nvPr/>
          </p:nvSpPr>
          <p:spPr>
            <a:xfrm>
              <a:off x="3384529" y="1382725"/>
              <a:ext cx="25197" cy="97223"/>
            </a:xfrm>
            <a:custGeom>
              <a:avLst/>
              <a:gdLst/>
              <a:ahLst/>
              <a:cxnLst/>
              <a:rect l="l" t="t" r="r" b="b"/>
              <a:pathLst>
                <a:path w="537" h="2072" extrusionOk="0">
                  <a:moveTo>
                    <a:pt x="239" y="0"/>
                  </a:moveTo>
                  <a:cubicBezTo>
                    <a:pt x="120" y="0"/>
                    <a:pt x="37" y="143"/>
                    <a:pt x="25" y="322"/>
                  </a:cubicBezTo>
                  <a:cubicBezTo>
                    <a:pt x="1" y="584"/>
                    <a:pt x="37" y="857"/>
                    <a:pt x="60" y="1119"/>
                  </a:cubicBezTo>
                  <a:cubicBezTo>
                    <a:pt x="108" y="1429"/>
                    <a:pt x="144" y="1762"/>
                    <a:pt x="263" y="2072"/>
                  </a:cubicBezTo>
                  <a:cubicBezTo>
                    <a:pt x="322" y="2060"/>
                    <a:pt x="346" y="2024"/>
                    <a:pt x="346" y="2000"/>
                  </a:cubicBezTo>
                  <a:cubicBezTo>
                    <a:pt x="477" y="1429"/>
                    <a:pt x="537" y="869"/>
                    <a:pt x="489" y="298"/>
                  </a:cubicBezTo>
                  <a:cubicBezTo>
                    <a:pt x="477" y="107"/>
                    <a:pt x="370" y="0"/>
                    <a:pt x="239" y="0"/>
                  </a:cubicBezTo>
                  <a:close/>
                </a:path>
              </a:pathLst>
            </a:custGeom>
            <a:solidFill>
              <a:srgbClr val="1C0D3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1" name="Google Shape;1702;p42">
              <a:extLst>
                <a:ext uri="{FF2B5EF4-FFF2-40B4-BE49-F238E27FC236}">
                  <a16:creationId xmlns:a16="http://schemas.microsoft.com/office/drawing/2014/main" id="{05B5B1E0-057E-4F03-AD92-36D8DA4079F8}"/>
                </a:ext>
              </a:extLst>
            </p:cNvPr>
            <p:cNvSpPr/>
            <p:nvPr/>
          </p:nvSpPr>
          <p:spPr>
            <a:xfrm>
              <a:off x="3574521" y="1525322"/>
              <a:ext cx="75451" cy="23790"/>
            </a:xfrm>
            <a:custGeom>
              <a:avLst/>
              <a:gdLst/>
              <a:ahLst/>
              <a:cxnLst/>
              <a:rect l="l" t="t" r="r" b="b"/>
              <a:pathLst>
                <a:path w="1608" h="507" extrusionOk="0">
                  <a:moveTo>
                    <a:pt x="736" y="0"/>
                  </a:moveTo>
                  <a:cubicBezTo>
                    <a:pt x="562" y="0"/>
                    <a:pt x="387" y="19"/>
                    <a:pt x="214" y="57"/>
                  </a:cubicBezTo>
                  <a:cubicBezTo>
                    <a:pt x="95" y="92"/>
                    <a:pt x="0" y="164"/>
                    <a:pt x="12" y="295"/>
                  </a:cubicBezTo>
                  <a:cubicBezTo>
                    <a:pt x="36" y="438"/>
                    <a:pt x="143" y="473"/>
                    <a:pt x="262" y="497"/>
                  </a:cubicBezTo>
                  <a:cubicBezTo>
                    <a:pt x="312" y="504"/>
                    <a:pt x="362" y="507"/>
                    <a:pt x="412" y="507"/>
                  </a:cubicBezTo>
                  <a:cubicBezTo>
                    <a:pt x="540" y="507"/>
                    <a:pt x="669" y="487"/>
                    <a:pt x="798" y="462"/>
                  </a:cubicBezTo>
                  <a:cubicBezTo>
                    <a:pt x="1072" y="414"/>
                    <a:pt x="1357" y="378"/>
                    <a:pt x="1607" y="223"/>
                  </a:cubicBezTo>
                  <a:cubicBezTo>
                    <a:pt x="1596" y="164"/>
                    <a:pt x="1572" y="152"/>
                    <a:pt x="1536" y="140"/>
                  </a:cubicBezTo>
                  <a:cubicBezTo>
                    <a:pt x="1275" y="46"/>
                    <a:pt x="1006" y="0"/>
                    <a:pt x="736" y="0"/>
                  </a:cubicBezTo>
                  <a:close/>
                </a:path>
              </a:pathLst>
            </a:custGeom>
            <a:solidFill>
              <a:srgbClr val="1C0D3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2" name="Google Shape;1703;p42">
              <a:extLst>
                <a:ext uri="{FF2B5EF4-FFF2-40B4-BE49-F238E27FC236}">
                  <a16:creationId xmlns:a16="http://schemas.microsoft.com/office/drawing/2014/main" id="{5F8D4A37-6A88-4620-8585-4E70125FA64F}"/>
                </a:ext>
              </a:extLst>
            </p:cNvPr>
            <p:cNvSpPr/>
            <p:nvPr/>
          </p:nvSpPr>
          <p:spPr>
            <a:xfrm>
              <a:off x="3226446" y="1548502"/>
              <a:ext cx="60389" cy="30218"/>
            </a:xfrm>
            <a:custGeom>
              <a:avLst/>
              <a:gdLst/>
              <a:ahLst/>
              <a:cxnLst/>
              <a:rect l="l" t="t" r="r" b="b"/>
              <a:pathLst>
                <a:path w="1287" h="644" extrusionOk="0">
                  <a:moveTo>
                    <a:pt x="751" y="1"/>
                  </a:moveTo>
                  <a:cubicBezTo>
                    <a:pt x="515" y="1"/>
                    <a:pt x="272" y="55"/>
                    <a:pt x="143" y="158"/>
                  </a:cubicBezTo>
                  <a:cubicBezTo>
                    <a:pt x="24" y="253"/>
                    <a:pt x="0" y="432"/>
                    <a:pt x="84" y="539"/>
                  </a:cubicBezTo>
                  <a:cubicBezTo>
                    <a:pt x="145" y="616"/>
                    <a:pt x="222" y="643"/>
                    <a:pt x="304" y="643"/>
                  </a:cubicBezTo>
                  <a:cubicBezTo>
                    <a:pt x="348" y="643"/>
                    <a:pt x="395" y="635"/>
                    <a:pt x="441" y="622"/>
                  </a:cubicBezTo>
                  <a:cubicBezTo>
                    <a:pt x="691" y="551"/>
                    <a:pt x="929" y="456"/>
                    <a:pt x="1155" y="313"/>
                  </a:cubicBezTo>
                  <a:cubicBezTo>
                    <a:pt x="1215" y="265"/>
                    <a:pt x="1274" y="241"/>
                    <a:pt x="1286" y="146"/>
                  </a:cubicBezTo>
                  <a:cubicBezTo>
                    <a:pt x="1286" y="137"/>
                    <a:pt x="1279" y="114"/>
                    <a:pt x="1271" y="114"/>
                  </a:cubicBezTo>
                  <a:cubicBezTo>
                    <a:pt x="1268" y="114"/>
                    <a:pt x="1265" y="117"/>
                    <a:pt x="1263" y="122"/>
                  </a:cubicBezTo>
                  <a:cubicBezTo>
                    <a:pt x="1148" y="40"/>
                    <a:pt x="952" y="1"/>
                    <a:pt x="751" y="1"/>
                  </a:cubicBezTo>
                  <a:close/>
                </a:path>
              </a:pathLst>
            </a:custGeom>
            <a:solidFill>
              <a:srgbClr val="1C0D3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3" name="Google Shape;1704;p42">
              <a:extLst>
                <a:ext uri="{FF2B5EF4-FFF2-40B4-BE49-F238E27FC236}">
                  <a16:creationId xmlns:a16="http://schemas.microsoft.com/office/drawing/2014/main" id="{D34AE4F7-ABDA-4D04-A95C-5FE7DD2CC8B3}"/>
                </a:ext>
              </a:extLst>
            </p:cNvPr>
            <p:cNvSpPr/>
            <p:nvPr/>
          </p:nvSpPr>
          <p:spPr>
            <a:xfrm>
              <a:off x="3216404" y="1333644"/>
              <a:ext cx="485507" cy="449095"/>
            </a:xfrm>
            <a:custGeom>
              <a:avLst/>
              <a:gdLst/>
              <a:ahLst/>
              <a:cxnLst/>
              <a:rect l="l" t="t" r="r" b="b"/>
              <a:pathLst>
                <a:path w="10347" h="9571" extrusionOk="0">
                  <a:moveTo>
                    <a:pt x="5226" y="1"/>
                  </a:moveTo>
                  <a:cubicBezTo>
                    <a:pt x="4870" y="1"/>
                    <a:pt x="4515" y="45"/>
                    <a:pt x="4155" y="141"/>
                  </a:cubicBezTo>
                  <a:cubicBezTo>
                    <a:pt x="4120" y="141"/>
                    <a:pt x="4108" y="153"/>
                    <a:pt x="4096" y="153"/>
                  </a:cubicBezTo>
                  <a:cubicBezTo>
                    <a:pt x="3822" y="248"/>
                    <a:pt x="3703" y="427"/>
                    <a:pt x="3679" y="725"/>
                  </a:cubicBezTo>
                  <a:cubicBezTo>
                    <a:pt x="3608" y="1379"/>
                    <a:pt x="3632" y="2046"/>
                    <a:pt x="3620" y="2701"/>
                  </a:cubicBezTo>
                  <a:cubicBezTo>
                    <a:pt x="3608" y="2927"/>
                    <a:pt x="3643" y="3165"/>
                    <a:pt x="3572" y="3404"/>
                  </a:cubicBezTo>
                  <a:cubicBezTo>
                    <a:pt x="3203" y="3451"/>
                    <a:pt x="2846" y="3475"/>
                    <a:pt x="2500" y="3523"/>
                  </a:cubicBezTo>
                  <a:cubicBezTo>
                    <a:pt x="1893" y="3594"/>
                    <a:pt x="1298" y="3689"/>
                    <a:pt x="715" y="3880"/>
                  </a:cubicBezTo>
                  <a:cubicBezTo>
                    <a:pt x="274" y="4023"/>
                    <a:pt x="60" y="4308"/>
                    <a:pt x="36" y="4785"/>
                  </a:cubicBezTo>
                  <a:cubicBezTo>
                    <a:pt x="0" y="5201"/>
                    <a:pt x="72" y="5606"/>
                    <a:pt x="167" y="5987"/>
                  </a:cubicBezTo>
                  <a:cubicBezTo>
                    <a:pt x="250" y="6309"/>
                    <a:pt x="369" y="6404"/>
                    <a:pt x="703" y="6428"/>
                  </a:cubicBezTo>
                  <a:cubicBezTo>
                    <a:pt x="807" y="6434"/>
                    <a:pt x="913" y="6437"/>
                    <a:pt x="1018" y="6437"/>
                  </a:cubicBezTo>
                  <a:cubicBezTo>
                    <a:pt x="1321" y="6437"/>
                    <a:pt x="1626" y="6412"/>
                    <a:pt x="1917" y="6368"/>
                  </a:cubicBezTo>
                  <a:cubicBezTo>
                    <a:pt x="2310" y="6321"/>
                    <a:pt x="2715" y="6249"/>
                    <a:pt x="3096" y="6190"/>
                  </a:cubicBezTo>
                  <a:cubicBezTo>
                    <a:pt x="3157" y="6179"/>
                    <a:pt x="3207" y="6173"/>
                    <a:pt x="3248" y="6173"/>
                  </a:cubicBezTo>
                  <a:cubicBezTo>
                    <a:pt x="3389" y="6173"/>
                    <a:pt x="3427" y="6243"/>
                    <a:pt x="3501" y="6428"/>
                  </a:cubicBezTo>
                  <a:cubicBezTo>
                    <a:pt x="3513" y="6463"/>
                    <a:pt x="3524" y="6511"/>
                    <a:pt x="3524" y="6559"/>
                  </a:cubicBezTo>
                  <a:cubicBezTo>
                    <a:pt x="3572" y="6904"/>
                    <a:pt x="3608" y="7237"/>
                    <a:pt x="3608" y="7583"/>
                  </a:cubicBezTo>
                  <a:cubicBezTo>
                    <a:pt x="3584" y="8106"/>
                    <a:pt x="3608" y="8607"/>
                    <a:pt x="3679" y="9119"/>
                  </a:cubicBezTo>
                  <a:cubicBezTo>
                    <a:pt x="3679" y="9142"/>
                    <a:pt x="3691" y="9178"/>
                    <a:pt x="3691" y="9202"/>
                  </a:cubicBezTo>
                  <a:cubicBezTo>
                    <a:pt x="3739" y="9416"/>
                    <a:pt x="3810" y="9476"/>
                    <a:pt x="4048" y="9500"/>
                  </a:cubicBezTo>
                  <a:cubicBezTo>
                    <a:pt x="4387" y="9546"/>
                    <a:pt x="4722" y="9570"/>
                    <a:pt x="5059" y="9570"/>
                  </a:cubicBezTo>
                  <a:cubicBezTo>
                    <a:pt x="5327" y="9570"/>
                    <a:pt x="5596" y="9555"/>
                    <a:pt x="5870" y="9523"/>
                  </a:cubicBezTo>
                  <a:cubicBezTo>
                    <a:pt x="6322" y="9464"/>
                    <a:pt x="6477" y="9297"/>
                    <a:pt x="6549" y="8833"/>
                  </a:cubicBezTo>
                  <a:cubicBezTo>
                    <a:pt x="6584" y="8630"/>
                    <a:pt x="6561" y="8404"/>
                    <a:pt x="6561" y="8190"/>
                  </a:cubicBezTo>
                  <a:cubicBezTo>
                    <a:pt x="6549" y="7749"/>
                    <a:pt x="6537" y="7285"/>
                    <a:pt x="6537" y="6821"/>
                  </a:cubicBezTo>
                  <a:cubicBezTo>
                    <a:pt x="6537" y="6487"/>
                    <a:pt x="6596" y="6404"/>
                    <a:pt x="6942" y="6368"/>
                  </a:cubicBezTo>
                  <a:cubicBezTo>
                    <a:pt x="7751" y="6261"/>
                    <a:pt x="8573" y="6166"/>
                    <a:pt x="9394" y="6071"/>
                  </a:cubicBezTo>
                  <a:cubicBezTo>
                    <a:pt x="10073" y="5987"/>
                    <a:pt x="10109" y="5999"/>
                    <a:pt x="10275" y="5225"/>
                  </a:cubicBezTo>
                  <a:lnTo>
                    <a:pt x="10275" y="5178"/>
                  </a:lnTo>
                  <a:cubicBezTo>
                    <a:pt x="10347" y="4678"/>
                    <a:pt x="10287" y="4189"/>
                    <a:pt x="10228" y="3701"/>
                  </a:cubicBezTo>
                  <a:cubicBezTo>
                    <a:pt x="10192" y="3427"/>
                    <a:pt x="10132" y="3392"/>
                    <a:pt x="9918" y="3356"/>
                  </a:cubicBezTo>
                  <a:cubicBezTo>
                    <a:pt x="9513" y="3300"/>
                    <a:pt x="9110" y="3275"/>
                    <a:pt x="8709" y="3275"/>
                  </a:cubicBezTo>
                  <a:cubicBezTo>
                    <a:pt x="8166" y="3275"/>
                    <a:pt x="7625" y="3321"/>
                    <a:pt x="7084" y="3404"/>
                  </a:cubicBezTo>
                  <a:cubicBezTo>
                    <a:pt x="7000" y="3412"/>
                    <a:pt x="6910" y="3420"/>
                    <a:pt x="6810" y="3420"/>
                  </a:cubicBezTo>
                  <a:cubicBezTo>
                    <a:pt x="6768" y="3420"/>
                    <a:pt x="6725" y="3419"/>
                    <a:pt x="6680" y="3415"/>
                  </a:cubicBezTo>
                  <a:cubicBezTo>
                    <a:pt x="6596" y="3106"/>
                    <a:pt x="6584" y="2773"/>
                    <a:pt x="6584" y="2451"/>
                  </a:cubicBezTo>
                  <a:cubicBezTo>
                    <a:pt x="6596" y="1880"/>
                    <a:pt x="6596" y="1320"/>
                    <a:pt x="6584" y="748"/>
                  </a:cubicBezTo>
                  <a:cubicBezTo>
                    <a:pt x="6561" y="367"/>
                    <a:pt x="6441" y="153"/>
                    <a:pt x="6144" y="94"/>
                  </a:cubicBezTo>
                  <a:cubicBezTo>
                    <a:pt x="5836" y="33"/>
                    <a:pt x="5531" y="1"/>
                    <a:pt x="522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4" name="Google Shape;1705;p42">
              <a:extLst>
                <a:ext uri="{FF2B5EF4-FFF2-40B4-BE49-F238E27FC236}">
                  <a16:creationId xmlns:a16="http://schemas.microsoft.com/office/drawing/2014/main" id="{EB5029CE-AD9D-4263-9EC3-614D7AF8F4E5}"/>
                </a:ext>
              </a:extLst>
            </p:cNvPr>
            <p:cNvSpPr/>
            <p:nvPr/>
          </p:nvSpPr>
          <p:spPr>
            <a:xfrm>
              <a:off x="3201858" y="1320975"/>
              <a:ext cx="531913" cy="492686"/>
            </a:xfrm>
            <a:custGeom>
              <a:avLst/>
              <a:gdLst/>
              <a:ahLst/>
              <a:cxnLst/>
              <a:rect l="l" t="t" r="r" b="b"/>
              <a:pathLst>
                <a:path w="11336" h="10500" extrusionOk="0">
                  <a:moveTo>
                    <a:pt x="5536" y="271"/>
                  </a:moveTo>
                  <a:cubicBezTo>
                    <a:pt x="5841" y="271"/>
                    <a:pt x="6146" y="303"/>
                    <a:pt x="6454" y="364"/>
                  </a:cubicBezTo>
                  <a:cubicBezTo>
                    <a:pt x="6751" y="423"/>
                    <a:pt x="6871" y="637"/>
                    <a:pt x="6894" y="1018"/>
                  </a:cubicBezTo>
                  <a:cubicBezTo>
                    <a:pt x="6906" y="1590"/>
                    <a:pt x="6906" y="2150"/>
                    <a:pt x="6894" y="2721"/>
                  </a:cubicBezTo>
                  <a:cubicBezTo>
                    <a:pt x="6894" y="3043"/>
                    <a:pt x="6906" y="3376"/>
                    <a:pt x="6990" y="3685"/>
                  </a:cubicBezTo>
                  <a:cubicBezTo>
                    <a:pt x="7035" y="3689"/>
                    <a:pt x="7078" y="3690"/>
                    <a:pt x="7120" y="3690"/>
                  </a:cubicBezTo>
                  <a:cubicBezTo>
                    <a:pt x="7220" y="3690"/>
                    <a:pt x="7310" y="3682"/>
                    <a:pt x="7394" y="3674"/>
                  </a:cubicBezTo>
                  <a:cubicBezTo>
                    <a:pt x="7935" y="3591"/>
                    <a:pt x="8476" y="3545"/>
                    <a:pt x="9017" y="3545"/>
                  </a:cubicBezTo>
                  <a:cubicBezTo>
                    <a:pt x="9416" y="3545"/>
                    <a:pt x="9816" y="3570"/>
                    <a:pt x="10216" y="3626"/>
                  </a:cubicBezTo>
                  <a:cubicBezTo>
                    <a:pt x="10490" y="3650"/>
                    <a:pt x="10538" y="3697"/>
                    <a:pt x="10561" y="3971"/>
                  </a:cubicBezTo>
                  <a:cubicBezTo>
                    <a:pt x="10597" y="4459"/>
                    <a:pt x="10645" y="4948"/>
                    <a:pt x="10585" y="5448"/>
                  </a:cubicBezTo>
                  <a:lnTo>
                    <a:pt x="10585" y="5495"/>
                  </a:lnTo>
                  <a:cubicBezTo>
                    <a:pt x="10419" y="6269"/>
                    <a:pt x="10383" y="6257"/>
                    <a:pt x="9704" y="6341"/>
                  </a:cubicBezTo>
                  <a:cubicBezTo>
                    <a:pt x="8883" y="6436"/>
                    <a:pt x="8061" y="6531"/>
                    <a:pt x="7252" y="6638"/>
                  </a:cubicBezTo>
                  <a:cubicBezTo>
                    <a:pt x="6906" y="6674"/>
                    <a:pt x="6847" y="6757"/>
                    <a:pt x="6847" y="7091"/>
                  </a:cubicBezTo>
                  <a:cubicBezTo>
                    <a:pt x="6847" y="7555"/>
                    <a:pt x="6859" y="8019"/>
                    <a:pt x="6871" y="8460"/>
                  </a:cubicBezTo>
                  <a:cubicBezTo>
                    <a:pt x="6871" y="8674"/>
                    <a:pt x="6894" y="8900"/>
                    <a:pt x="6859" y="9103"/>
                  </a:cubicBezTo>
                  <a:cubicBezTo>
                    <a:pt x="6787" y="9567"/>
                    <a:pt x="6632" y="9734"/>
                    <a:pt x="6168" y="9793"/>
                  </a:cubicBezTo>
                  <a:cubicBezTo>
                    <a:pt x="5899" y="9825"/>
                    <a:pt x="5633" y="9840"/>
                    <a:pt x="5367" y="9840"/>
                  </a:cubicBezTo>
                  <a:cubicBezTo>
                    <a:pt x="5032" y="9840"/>
                    <a:pt x="4697" y="9816"/>
                    <a:pt x="4358" y="9770"/>
                  </a:cubicBezTo>
                  <a:cubicBezTo>
                    <a:pt x="4120" y="9746"/>
                    <a:pt x="4049" y="9686"/>
                    <a:pt x="4001" y="9472"/>
                  </a:cubicBezTo>
                  <a:cubicBezTo>
                    <a:pt x="4001" y="9448"/>
                    <a:pt x="3989" y="9412"/>
                    <a:pt x="3989" y="9389"/>
                  </a:cubicBezTo>
                  <a:cubicBezTo>
                    <a:pt x="3918" y="8877"/>
                    <a:pt x="3894" y="8376"/>
                    <a:pt x="3918" y="7853"/>
                  </a:cubicBezTo>
                  <a:cubicBezTo>
                    <a:pt x="3918" y="7507"/>
                    <a:pt x="3882" y="7174"/>
                    <a:pt x="3834" y="6829"/>
                  </a:cubicBezTo>
                  <a:cubicBezTo>
                    <a:pt x="3834" y="6781"/>
                    <a:pt x="3823" y="6733"/>
                    <a:pt x="3811" y="6698"/>
                  </a:cubicBezTo>
                  <a:cubicBezTo>
                    <a:pt x="3737" y="6513"/>
                    <a:pt x="3699" y="6443"/>
                    <a:pt x="3558" y="6443"/>
                  </a:cubicBezTo>
                  <a:cubicBezTo>
                    <a:pt x="3517" y="6443"/>
                    <a:pt x="3467" y="6449"/>
                    <a:pt x="3406" y="6460"/>
                  </a:cubicBezTo>
                  <a:cubicBezTo>
                    <a:pt x="3025" y="6519"/>
                    <a:pt x="2620" y="6591"/>
                    <a:pt x="2227" y="6638"/>
                  </a:cubicBezTo>
                  <a:cubicBezTo>
                    <a:pt x="1936" y="6682"/>
                    <a:pt x="1631" y="6707"/>
                    <a:pt x="1328" y="6707"/>
                  </a:cubicBezTo>
                  <a:cubicBezTo>
                    <a:pt x="1223" y="6707"/>
                    <a:pt x="1117" y="6704"/>
                    <a:pt x="1013" y="6698"/>
                  </a:cubicBezTo>
                  <a:cubicBezTo>
                    <a:pt x="679" y="6674"/>
                    <a:pt x="560" y="6579"/>
                    <a:pt x="477" y="6257"/>
                  </a:cubicBezTo>
                  <a:cubicBezTo>
                    <a:pt x="382" y="5876"/>
                    <a:pt x="310" y="5471"/>
                    <a:pt x="346" y="5055"/>
                  </a:cubicBezTo>
                  <a:cubicBezTo>
                    <a:pt x="370" y="4578"/>
                    <a:pt x="584" y="4293"/>
                    <a:pt x="1025" y="4150"/>
                  </a:cubicBezTo>
                  <a:cubicBezTo>
                    <a:pt x="1608" y="3959"/>
                    <a:pt x="2203" y="3864"/>
                    <a:pt x="2810" y="3793"/>
                  </a:cubicBezTo>
                  <a:cubicBezTo>
                    <a:pt x="3156" y="3745"/>
                    <a:pt x="3513" y="3721"/>
                    <a:pt x="3882" y="3674"/>
                  </a:cubicBezTo>
                  <a:cubicBezTo>
                    <a:pt x="3953" y="3435"/>
                    <a:pt x="3918" y="3197"/>
                    <a:pt x="3930" y="2971"/>
                  </a:cubicBezTo>
                  <a:cubicBezTo>
                    <a:pt x="3942" y="2316"/>
                    <a:pt x="3918" y="1649"/>
                    <a:pt x="3989" y="995"/>
                  </a:cubicBezTo>
                  <a:cubicBezTo>
                    <a:pt x="4013" y="697"/>
                    <a:pt x="4132" y="518"/>
                    <a:pt x="4406" y="423"/>
                  </a:cubicBezTo>
                  <a:cubicBezTo>
                    <a:pt x="4418" y="423"/>
                    <a:pt x="4430" y="411"/>
                    <a:pt x="4465" y="411"/>
                  </a:cubicBezTo>
                  <a:cubicBezTo>
                    <a:pt x="4825" y="315"/>
                    <a:pt x="5180" y="271"/>
                    <a:pt x="5536" y="271"/>
                  </a:cubicBezTo>
                  <a:close/>
                  <a:moveTo>
                    <a:pt x="5591" y="0"/>
                  </a:moveTo>
                  <a:cubicBezTo>
                    <a:pt x="5168" y="0"/>
                    <a:pt x="4746" y="72"/>
                    <a:pt x="4334" y="221"/>
                  </a:cubicBezTo>
                  <a:cubicBezTo>
                    <a:pt x="4311" y="221"/>
                    <a:pt x="4299" y="233"/>
                    <a:pt x="4287" y="233"/>
                  </a:cubicBezTo>
                  <a:cubicBezTo>
                    <a:pt x="3989" y="340"/>
                    <a:pt x="3811" y="578"/>
                    <a:pt x="3751" y="887"/>
                  </a:cubicBezTo>
                  <a:cubicBezTo>
                    <a:pt x="3632" y="1435"/>
                    <a:pt x="3644" y="1983"/>
                    <a:pt x="3656" y="2542"/>
                  </a:cubicBezTo>
                  <a:cubicBezTo>
                    <a:pt x="3656" y="2840"/>
                    <a:pt x="3692" y="3138"/>
                    <a:pt x="3703" y="3412"/>
                  </a:cubicBezTo>
                  <a:cubicBezTo>
                    <a:pt x="3656" y="3443"/>
                    <a:pt x="3608" y="3449"/>
                    <a:pt x="3564" y="3449"/>
                  </a:cubicBezTo>
                  <a:cubicBezTo>
                    <a:pt x="3542" y="3449"/>
                    <a:pt x="3521" y="3447"/>
                    <a:pt x="3501" y="3447"/>
                  </a:cubicBezTo>
                  <a:cubicBezTo>
                    <a:pt x="2549" y="3471"/>
                    <a:pt x="1620" y="3626"/>
                    <a:pt x="739" y="3971"/>
                  </a:cubicBezTo>
                  <a:cubicBezTo>
                    <a:pt x="382" y="4102"/>
                    <a:pt x="167" y="4388"/>
                    <a:pt x="84" y="4757"/>
                  </a:cubicBezTo>
                  <a:cubicBezTo>
                    <a:pt x="1" y="5198"/>
                    <a:pt x="1" y="5650"/>
                    <a:pt x="84" y="6079"/>
                  </a:cubicBezTo>
                  <a:cubicBezTo>
                    <a:pt x="227" y="6793"/>
                    <a:pt x="548" y="7138"/>
                    <a:pt x="1275" y="7257"/>
                  </a:cubicBezTo>
                  <a:cubicBezTo>
                    <a:pt x="1502" y="7294"/>
                    <a:pt x="1729" y="7309"/>
                    <a:pt x="1957" y="7309"/>
                  </a:cubicBezTo>
                  <a:cubicBezTo>
                    <a:pt x="2027" y="7309"/>
                    <a:pt x="2097" y="7308"/>
                    <a:pt x="2168" y="7305"/>
                  </a:cubicBezTo>
                  <a:cubicBezTo>
                    <a:pt x="2632" y="7269"/>
                    <a:pt x="3108" y="7210"/>
                    <a:pt x="3584" y="7126"/>
                  </a:cubicBezTo>
                  <a:cubicBezTo>
                    <a:pt x="3620" y="7495"/>
                    <a:pt x="3644" y="7853"/>
                    <a:pt x="3644" y="8198"/>
                  </a:cubicBezTo>
                  <a:cubicBezTo>
                    <a:pt x="3644" y="8638"/>
                    <a:pt x="3680" y="9067"/>
                    <a:pt x="3763" y="9508"/>
                  </a:cubicBezTo>
                  <a:cubicBezTo>
                    <a:pt x="3775" y="9615"/>
                    <a:pt x="3811" y="9710"/>
                    <a:pt x="3834" y="9817"/>
                  </a:cubicBezTo>
                  <a:cubicBezTo>
                    <a:pt x="3930" y="10174"/>
                    <a:pt x="4132" y="10377"/>
                    <a:pt x="4489" y="10448"/>
                  </a:cubicBezTo>
                  <a:cubicBezTo>
                    <a:pt x="4702" y="10483"/>
                    <a:pt x="4910" y="10499"/>
                    <a:pt x="5117" y="10499"/>
                  </a:cubicBezTo>
                  <a:cubicBezTo>
                    <a:pt x="5686" y="10499"/>
                    <a:pt x="6237" y="10375"/>
                    <a:pt x="6787" y="10174"/>
                  </a:cubicBezTo>
                  <a:cubicBezTo>
                    <a:pt x="6978" y="10103"/>
                    <a:pt x="7097" y="9948"/>
                    <a:pt x="7204" y="9770"/>
                  </a:cubicBezTo>
                  <a:cubicBezTo>
                    <a:pt x="7454" y="9281"/>
                    <a:pt x="7490" y="8757"/>
                    <a:pt x="7466" y="8222"/>
                  </a:cubicBezTo>
                  <a:cubicBezTo>
                    <a:pt x="7454" y="7912"/>
                    <a:pt x="7466" y="7591"/>
                    <a:pt x="7466" y="7257"/>
                  </a:cubicBezTo>
                  <a:cubicBezTo>
                    <a:pt x="7883" y="7257"/>
                    <a:pt x="8335" y="7233"/>
                    <a:pt x="8764" y="7198"/>
                  </a:cubicBezTo>
                  <a:cubicBezTo>
                    <a:pt x="9252" y="7174"/>
                    <a:pt x="9764" y="7150"/>
                    <a:pt x="10252" y="7055"/>
                  </a:cubicBezTo>
                  <a:cubicBezTo>
                    <a:pt x="10895" y="6900"/>
                    <a:pt x="11204" y="6602"/>
                    <a:pt x="11300" y="5995"/>
                  </a:cubicBezTo>
                  <a:cubicBezTo>
                    <a:pt x="11335" y="5388"/>
                    <a:pt x="11252" y="4745"/>
                    <a:pt x="11097" y="4114"/>
                  </a:cubicBezTo>
                  <a:cubicBezTo>
                    <a:pt x="10978" y="3626"/>
                    <a:pt x="10657" y="3340"/>
                    <a:pt x="10145" y="3257"/>
                  </a:cubicBezTo>
                  <a:cubicBezTo>
                    <a:pt x="9782" y="3203"/>
                    <a:pt x="9421" y="3179"/>
                    <a:pt x="9061" y="3179"/>
                  </a:cubicBezTo>
                  <a:cubicBezTo>
                    <a:pt x="8701" y="3179"/>
                    <a:pt x="8341" y="3203"/>
                    <a:pt x="7978" y="3245"/>
                  </a:cubicBezTo>
                  <a:cubicBezTo>
                    <a:pt x="7849" y="3254"/>
                    <a:pt x="7720" y="3292"/>
                    <a:pt x="7585" y="3292"/>
                  </a:cubicBezTo>
                  <a:cubicBezTo>
                    <a:pt x="7546" y="3292"/>
                    <a:pt x="7506" y="3289"/>
                    <a:pt x="7466" y="3281"/>
                  </a:cubicBezTo>
                  <a:cubicBezTo>
                    <a:pt x="7466" y="3162"/>
                    <a:pt x="7466" y="3043"/>
                    <a:pt x="7490" y="2947"/>
                  </a:cubicBezTo>
                  <a:cubicBezTo>
                    <a:pt x="7561" y="2376"/>
                    <a:pt x="7549" y="1804"/>
                    <a:pt x="7454" y="1257"/>
                  </a:cubicBezTo>
                  <a:cubicBezTo>
                    <a:pt x="7371" y="721"/>
                    <a:pt x="7109" y="280"/>
                    <a:pt x="6561" y="125"/>
                  </a:cubicBezTo>
                  <a:cubicBezTo>
                    <a:pt x="6241" y="43"/>
                    <a:pt x="5916" y="0"/>
                    <a:pt x="55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</p:grpSp>
      <p:sp>
        <p:nvSpPr>
          <p:cNvPr id="29" name="Google Shape;1613;p39">
            <a:extLst>
              <a:ext uri="{FF2B5EF4-FFF2-40B4-BE49-F238E27FC236}">
                <a16:creationId xmlns:a16="http://schemas.microsoft.com/office/drawing/2014/main" id="{96871D56-5693-4A87-B939-A2014683A64E}"/>
              </a:ext>
            </a:extLst>
          </p:cNvPr>
          <p:cNvSpPr txBox="1">
            <a:spLocks/>
          </p:cNvSpPr>
          <p:nvPr/>
        </p:nvSpPr>
        <p:spPr>
          <a:xfrm>
            <a:off x="1069281" y="2977651"/>
            <a:ext cx="9089880" cy="13690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Annie Use Your Telescope"/>
              <a:buNone/>
              <a:defRPr sz="8246" b="1" i="0" u="none" strike="noStrike" cap="none">
                <a:solidFill>
                  <a:srgbClr val="46246A"/>
                </a:solidFill>
                <a:latin typeface="Annie Use Your Telescope"/>
                <a:ea typeface="Annie Use Your Telescope"/>
                <a:cs typeface="Annie Use Your Telescope"/>
                <a:sym typeface="Annie Use Your Telescop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69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69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69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69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69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69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69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69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40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60: PHÉP CỘNG (có nhớ) </a:t>
            </a: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40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TRONG PHẠM VI 1 000</a:t>
            </a: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40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(Tiết 2)</a:t>
            </a:r>
            <a:endParaRPr lang="vi-VN" sz="440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3" grpId="0"/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615;p39">
            <a:extLst>
              <a:ext uri="{FF2B5EF4-FFF2-40B4-BE49-F238E27FC236}">
                <a16:creationId xmlns:a16="http://schemas.microsoft.com/office/drawing/2014/main" id="{949D40E6-7707-40ED-A1E6-702190D379ED}"/>
              </a:ext>
            </a:extLst>
          </p:cNvPr>
          <p:cNvSpPr/>
          <p:nvPr/>
        </p:nvSpPr>
        <p:spPr>
          <a:xfrm>
            <a:off x="7423110" y="5107561"/>
            <a:ext cx="2194775" cy="635225"/>
          </a:xfrm>
          <a:prstGeom prst="roundRect">
            <a:avLst>
              <a:gd name="adj" fmla="val 50000"/>
            </a:avLst>
          </a:prstGeom>
          <a:solidFill>
            <a:srgbClr val="4D3B6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4" name="Google Shape;1616;p39">
            <a:extLst>
              <a:ext uri="{FF2B5EF4-FFF2-40B4-BE49-F238E27FC236}">
                <a16:creationId xmlns:a16="http://schemas.microsoft.com/office/drawing/2014/main" id="{2BB86F02-99C9-4419-9E5E-A235F04F74E8}"/>
              </a:ext>
            </a:extLst>
          </p:cNvPr>
          <p:cNvSpPr txBox="1">
            <a:spLocks/>
          </p:cNvSpPr>
          <p:nvPr/>
        </p:nvSpPr>
        <p:spPr>
          <a:xfrm>
            <a:off x="7576714" y="5227463"/>
            <a:ext cx="1887566" cy="395419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3200">
                <a:solidFill>
                  <a:schemeClr val="bg1"/>
                </a:solidFill>
              </a:rPr>
              <a:t>S/85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DCA50D-18EE-4CC1-A42A-828963CAA49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0029" y="1384738"/>
            <a:ext cx="6660026" cy="33300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uild="p"/>
    </p:bldLst>
  </p:timing>
</p:sld>
</file>

<file path=ppt/theme/theme1.xml><?xml version="1.0" encoding="utf-8"?>
<a:theme xmlns:a="http://schemas.openxmlformats.org/drawingml/2006/main" name="Math Subject for Middle School - 7th Grade: Ratio, Proportion and Percent by Slidesgo">
  <a:themeElements>
    <a:clrScheme name="Simple Light">
      <a:dk1>
        <a:srgbClr val="000000"/>
      </a:dk1>
      <a:lt1>
        <a:srgbClr val="FFFFFF"/>
      </a:lt1>
      <a:dk2>
        <a:srgbClr val="46246A"/>
      </a:dk2>
      <a:lt2>
        <a:srgbClr val="EEEEEE"/>
      </a:lt2>
      <a:accent1>
        <a:srgbClr val="F5EF97"/>
      </a:accent1>
      <a:accent2>
        <a:srgbClr val="6E5D7F"/>
      </a:accent2>
      <a:accent3>
        <a:srgbClr val="FF7D7D"/>
      </a:accent3>
      <a:accent4>
        <a:srgbClr val="90EBC0"/>
      </a:accent4>
      <a:accent5>
        <a:srgbClr val="B2DCF3"/>
      </a:accent5>
      <a:accent6>
        <a:srgbClr val="FFCF4D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919</TotalTime>
  <Words>820</Words>
  <Application>Microsoft Office PowerPoint</Application>
  <PresentationFormat>Custom</PresentationFormat>
  <Paragraphs>153</Paragraphs>
  <Slides>19</Slides>
  <Notes>12</Notes>
  <HiddenSlides>0</HiddenSlides>
  <MMClips>2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6" baseType="lpstr">
      <vt:lpstr>Arial</vt:lpstr>
      <vt:lpstr>Barriecito</vt:lpstr>
      <vt:lpstr>Exo</vt:lpstr>
      <vt:lpstr>Times New Roman</vt:lpstr>
      <vt:lpstr>Barlow Condensed</vt:lpstr>
      <vt:lpstr>Annie Use Your Telescope</vt:lpstr>
      <vt:lpstr>Open Sans</vt:lpstr>
      <vt:lpstr>Dekko</vt:lpstr>
      <vt:lpstr>RocknRoll One</vt:lpstr>
      <vt:lpstr>Arial-Rounded</vt:lpstr>
      <vt:lpstr>Anaheim</vt:lpstr>
      <vt:lpstr>Boogaloo</vt:lpstr>
      <vt:lpstr>Lato</vt:lpstr>
      <vt:lpstr>Calibri</vt:lpstr>
      <vt:lpstr>HP001 4H</vt:lpstr>
      <vt:lpstr>HP001 4 hàng</vt:lpstr>
      <vt:lpstr>Math Subject for Middle School - 7th Grade: Ratio, Proportion and Percent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CHỦ ĐỀ 12:  PHÉP CỘNG, PHÉP TRỪ     TRONG PHẠM VI  1 000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Dặn dò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 Subject for Middle School Ratio, Proportion and Percent</dc:title>
  <dc:creator>PC</dc:creator>
  <cp:lastModifiedBy>Admin</cp:lastModifiedBy>
  <cp:revision>133</cp:revision>
  <dcterms:modified xsi:type="dcterms:W3CDTF">2022-04-05T14:23:02Z</dcterms:modified>
</cp:coreProperties>
</file>